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2.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2" r:id="rId1"/>
    <p:sldMasterId id="2147483733" r:id="rId2"/>
    <p:sldMasterId id="2147483714" r:id="rId3"/>
  </p:sldMasterIdLst>
  <p:notesMasterIdLst>
    <p:notesMasterId r:id="rId19"/>
  </p:notesMasterIdLst>
  <p:sldIdLst>
    <p:sldId id="257" r:id="rId4"/>
    <p:sldId id="279" r:id="rId5"/>
    <p:sldId id="260" r:id="rId6"/>
    <p:sldId id="266" r:id="rId7"/>
    <p:sldId id="280" r:id="rId8"/>
    <p:sldId id="281" r:id="rId9"/>
    <p:sldId id="282" r:id="rId10"/>
    <p:sldId id="283" r:id="rId11"/>
    <p:sldId id="284" r:id="rId12"/>
    <p:sldId id="285" r:id="rId13"/>
    <p:sldId id="287" r:id="rId14"/>
    <p:sldId id="286" r:id="rId15"/>
    <p:sldId id="288" r:id="rId16"/>
    <p:sldId id="289" r:id="rId17"/>
    <p:sldId id="290"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7" autoAdjust="0"/>
    <p:restoredTop sz="94636" autoAdjust="0"/>
  </p:normalViewPr>
  <p:slideViewPr>
    <p:cSldViewPr snapToGrid="0">
      <p:cViewPr>
        <p:scale>
          <a:sx n="75" d="100"/>
          <a:sy n="75" d="100"/>
        </p:scale>
        <p:origin x="250" y="28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3" Type="http://schemas.openxmlformats.org/officeDocument/2006/relationships/slideMaster" Target="slideMasters/slideMaster3.xml"/><Relationship Id="rId21" Type="http://schemas.openxmlformats.org/officeDocument/2006/relationships/viewProps" Target="view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tableStyles" Target="tableStyles.xml"/><Relationship Id="rId10" Type="http://schemas.openxmlformats.org/officeDocument/2006/relationships/slide" Target="slides/slide7.xml"/><Relationship Id="rId19" Type="http://schemas.openxmlformats.org/officeDocument/2006/relationships/notesMaster" Target="notesMasters/notesMaster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B099A2C-C370-4530-BF33-47C3AB493243}" type="datetimeFigureOut">
              <a:rPr lang="en-AU" smtClean="0"/>
              <a:t>22/03/2020</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2E4B725-2203-4ED2-9256-A661C18EFA60}" type="slidenum">
              <a:rPr lang="en-AU" smtClean="0"/>
              <a:t>‹#›</a:t>
            </a:fld>
            <a:endParaRPr lang="en-AU"/>
          </a:p>
        </p:txBody>
      </p:sp>
    </p:spTree>
    <p:extLst>
      <p:ext uri="{BB962C8B-B14F-4D97-AF65-F5344CB8AC3E}">
        <p14:creationId xmlns:p14="http://schemas.microsoft.com/office/powerpoint/2010/main" val="34932654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A3F1C04-3200-4425-86D0-2F9E2EAC9EF4}"/>
              </a:ext>
            </a:extLst>
          </p:cNvPr>
          <p:cNvSpPr/>
          <p:nvPr userDrawn="1"/>
        </p:nvSpPr>
        <p:spPr>
          <a:xfrm>
            <a:off x="-1" y="-1"/>
            <a:ext cx="12204001" cy="6858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1200"/>
              </a:spcAft>
              <a:buNone/>
              <a:defRPr sz="3800" b="1">
                <a:solidFill>
                  <a:schemeClr val="bg1"/>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sp>
        <p:nvSpPr>
          <p:cNvPr id="146" name="Text Placeholder 135">
            <a:extLst>
              <a:ext uri="{FF2B5EF4-FFF2-40B4-BE49-F238E27FC236}">
                <a16:creationId xmlns:a16="http://schemas.microsoft.com/office/drawing/2014/main" id="{56E7987E-D425-4641-A476-A2F2AFEFA92C}"/>
              </a:ext>
            </a:extLst>
          </p:cNvPr>
          <p:cNvSpPr>
            <a:spLocks noGrp="1"/>
          </p:cNvSpPr>
          <p:nvPr>
            <p:ph type="body" sz="quarter" idx="16" hasCustomPrompt="1"/>
          </p:nvPr>
        </p:nvSpPr>
        <p:spPr>
          <a:xfrm>
            <a:off x="607255" y="5338960"/>
            <a:ext cx="288000" cy="10800"/>
          </a:xfrm>
          <a:solidFill>
            <a:schemeClr val="bg1"/>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grpSp>
        <p:nvGrpSpPr>
          <p:cNvPr id="67" name="Group 4">
            <a:extLst>
              <a:ext uri="{FF2B5EF4-FFF2-40B4-BE49-F238E27FC236}">
                <a16:creationId xmlns:a16="http://schemas.microsoft.com/office/drawing/2014/main" id="{17413FA8-B926-4F79-BE67-4D826E059498}"/>
              </a:ext>
            </a:extLst>
          </p:cNvPr>
          <p:cNvGrpSpPr>
            <a:grpSpLocks noChangeAspect="1"/>
          </p:cNvGrpSpPr>
          <p:nvPr userDrawn="1"/>
        </p:nvGrpSpPr>
        <p:grpSpPr bwMode="auto">
          <a:xfrm>
            <a:off x="421066" y="453777"/>
            <a:ext cx="1662286" cy="1666547"/>
            <a:chOff x="2864" y="1181"/>
            <a:chExt cx="1952" cy="1957"/>
          </a:xfrm>
          <a:blipFill dpi="0" rotWithShape="1">
            <a:blip r:embed="rId2"/>
            <a:srcRect/>
            <a:stretch>
              <a:fillRect/>
            </a:stretch>
          </a:blipFill>
        </p:grpSpPr>
        <p:sp>
          <p:nvSpPr>
            <p:cNvPr id="68" name="AutoShape 3">
              <a:extLst>
                <a:ext uri="{FF2B5EF4-FFF2-40B4-BE49-F238E27FC236}">
                  <a16:creationId xmlns:a16="http://schemas.microsoft.com/office/drawing/2014/main" id="{67A0898D-5E9C-4ECA-8716-B27BD4E303A7}"/>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69" name="Rectangle 5">
              <a:extLst>
                <a:ext uri="{FF2B5EF4-FFF2-40B4-BE49-F238E27FC236}">
                  <a16:creationId xmlns:a16="http://schemas.microsoft.com/office/drawing/2014/main" id="{239A1E07-3A1C-41F5-92ED-8B3567E0FF12}"/>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0" name="Freeform 6">
              <a:extLst>
                <a:ext uri="{FF2B5EF4-FFF2-40B4-BE49-F238E27FC236}">
                  <a16:creationId xmlns:a16="http://schemas.microsoft.com/office/drawing/2014/main" id="{E9D6C4A4-2B67-4288-817E-9A4BFFCA306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1" name="Freeform 7">
              <a:extLst>
                <a:ext uri="{FF2B5EF4-FFF2-40B4-BE49-F238E27FC236}">
                  <a16:creationId xmlns:a16="http://schemas.microsoft.com/office/drawing/2014/main" id="{6B8D6F90-2C6B-4628-AE61-C65FEE487816}"/>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2" name="Freeform 8">
              <a:extLst>
                <a:ext uri="{FF2B5EF4-FFF2-40B4-BE49-F238E27FC236}">
                  <a16:creationId xmlns:a16="http://schemas.microsoft.com/office/drawing/2014/main" id="{C0E4DAA6-41BC-4FB2-8CF3-65E9131F42E1}"/>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3" name="Freeform 9">
              <a:extLst>
                <a:ext uri="{FF2B5EF4-FFF2-40B4-BE49-F238E27FC236}">
                  <a16:creationId xmlns:a16="http://schemas.microsoft.com/office/drawing/2014/main" id="{2474DAF8-D7A5-411C-A001-70D5A07D88EE}"/>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4" name="Freeform 10">
              <a:extLst>
                <a:ext uri="{FF2B5EF4-FFF2-40B4-BE49-F238E27FC236}">
                  <a16:creationId xmlns:a16="http://schemas.microsoft.com/office/drawing/2014/main" id="{06B8E519-0572-4B3F-9254-9C405ADACCD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5" name="Freeform 11">
              <a:extLst>
                <a:ext uri="{FF2B5EF4-FFF2-40B4-BE49-F238E27FC236}">
                  <a16:creationId xmlns:a16="http://schemas.microsoft.com/office/drawing/2014/main" id="{4DA47499-7EFA-44C7-93C9-40237E640F5E}"/>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6" name="Freeform 12">
              <a:extLst>
                <a:ext uri="{FF2B5EF4-FFF2-40B4-BE49-F238E27FC236}">
                  <a16:creationId xmlns:a16="http://schemas.microsoft.com/office/drawing/2014/main" id="{C8EA471D-6FAF-4C4F-B21D-814C5991B985}"/>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7" name="Freeform 13">
              <a:extLst>
                <a:ext uri="{FF2B5EF4-FFF2-40B4-BE49-F238E27FC236}">
                  <a16:creationId xmlns:a16="http://schemas.microsoft.com/office/drawing/2014/main" id="{BEC055FD-07C4-4F86-A926-EFFCD0E7041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8" name="Freeform 14">
              <a:extLst>
                <a:ext uri="{FF2B5EF4-FFF2-40B4-BE49-F238E27FC236}">
                  <a16:creationId xmlns:a16="http://schemas.microsoft.com/office/drawing/2014/main" id="{DBC8C3F1-E782-4E33-8648-C0D9005D2F29}"/>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7" name="Freeform 15">
              <a:extLst>
                <a:ext uri="{FF2B5EF4-FFF2-40B4-BE49-F238E27FC236}">
                  <a16:creationId xmlns:a16="http://schemas.microsoft.com/office/drawing/2014/main" id="{511543D3-2D83-4FA7-A510-0D59ED4DFDA1}"/>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1" name="Freeform 16">
              <a:extLst>
                <a:ext uri="{FF2B5EF4-FFF2-40B4-BE49-F238E27FC236}">
                  <a16:creationId xmlns:a16="http://schemas.microsoft.com/office/drawing/2014/main" id="{5C99A006-6A36-4318-A0F6-FC763AF1FDD6}"/>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2" name="Freeform 17">
              <a:extLst>
                <a:ext uri="{FF2B5EF4-FFF2-40B4-BE49-F238E27FC236}">
                  <a16:creationId xmlns:a16="http://schemas.microsoft.com/office/drawing/2014/main" id="{D65C69B5-F055-4C41-976C-E6733BC98A10}"/>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3" name="Freeform 18">
              <a:extLst>
                <a:ext uri="{FF2B5EF4-FFF2-40B4-BE49-F238E27FC236}">
                  <a16:creationId xmlns:a16="http://schemas.microsoft.com/office/drawing/2014/main" id="{1A3177FB-A0BD-4B08-B181-14A829DF1BFF}"/>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4" name="Freeform 19">
              <a:extLst>
                <a:ext uri="{FF2B5EF4-FFF2-40B4-BE49-F238E27FC236}">
                  <a16:creationId xmlns:a16="http://schemas.microsoft.com/office/drawing/2014/main" id="{3528B336-8FBC-4C1E-B4B2-C99449F8E8B5}"/>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5" name="Freeform 20">
              <a:extLst>
                <a:ext uri="{FF2B5EF4-FFF2-40B4-BE49-F238E27FC236}">
                  <a16:creationId xmlns:a16="http://schemas.microsoft.com/office/drawing/2014/main" id="{BD4F46C1-2FE6-44C8-A55E-45E98246F6D5}"/>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8" name="Rectangle 21">
              <a:extLst>
                <a:ext uri="{FF2B5EF4-FFF2-40B4-BE49-F238E27FC236}">
                  <a16:creationId xmlns:a16="http://schemas.microsoft.com/office/drawing/2014/main" id="{09DD4248-B5EF-40DF-AEE7-8BD9A8A7418A}"/>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9" name="Freeform 22">
              <a:extLst>
                <a:ext uri="{FF2B5EF4-FFF2-40B4-BE49-F238E27FC236}">
                  <a16:creationId xmlns:a16="http://schemas.microsoft.com/office/drawing/2014/main" id="{0EF4CE3A-3112-407D-B00C-337ACD7FDA2F}"/>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0" name="Freeform 23">
              <a:extLst>
                <a:ext uri="{FF2B5EF4-FFF2-40B4-BE49-F238E27FC236}">
                  <a16:creationId xmlns:a16="http://schemas.microsoft.com/office/drawing/2014/main" id="{EEE8532D-E6E7-4BD0-9A45-58E8A1A93DCA}"/>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1" name="Freeform 24">
              <a:extLst>
                <a:ext uri="{FF2B5EF4-FFF2-40B4-BE49-F238E27FC236}">
                  <a16:creationId xmlns:a16="http://schemas.microsoft.com/office/drawing/2014/main" id="{2B2B85B8-C753-425A-ACC5-3B2B2268FEA5}"/>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2" name="Freeform 25">
              <a:extLst>
                <a:ext uri="{FF2B5EF4-FFF2-40B4-BE49-F238E27FC236}">
                  <a16:creationId xmlns:a16="http://schemas.microsoft.com/office/drawing/2014/main" id="{023916B4-1AD7-4055-9353-DB438003EFC6}"/>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3" name="Freeform 26">
              <a:extLst>
                <a:ext uri="{FF2B5EF4-FFF2-40B4-BE49-F238E27FC236}">
                  <a16:creationId xmlns:a16="http://schemas.microsoft.com/office/drawing/2014/main" id="{6D2086AF-BC95-4BE8-AB84-A66F4C80A6D8}"/>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4" name="Freeform 27">
              <a:extLst>
                <a:ext uri="{FF2B5EF4-FFF2-40B4-BE49-F238E27FC236}">
                  <a16:creationId xmlns:a16="http://schemas.microsoft.com/office/drawing/2014/main" id="{E7A147C6-9FDA-4D95-A42A-92861D17D69A}"/>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5" name="Freeform 28">
              <a:extLst>
                <a:ext uri="{FF2B5EF4-FFF2-40B4-BE49-F238E27FC236}">
                  <a16:creationId xmlns:a16="http://schemas.microsoft.com/office/drawing/2014/main" id="{45D5BF2A-EF85-417C-B03F-30CEAE118D7D}"/>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6" name="Freeform 29">
              <a:extLst>
                <a:ext uri="{FF2B5EF4-FFF2-40B4-BE49-F238E27FC236}">
                  <a16:creationId xmlns:a16="http://schemas.microsoft.com/office/drawing/2014/main" id="{795098EC-2ACB-4C39-AA2D-A12FF06BA72A}"/>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7" name="Freeform 30">
              <a:extLst>
                <a:ext uri="{FF2B5EF4-FFF2-40B4-BE49-F238E27FC236}">
                  <a16:creationId xmlns:a16="http://schemas.microsoft.com/office/drawing/2014/main" id="{447048D5-71A3-4A33-9E51-0388E2EC900F}"/>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8" name="Freeform 31">
              <a:extLst>
                <a:ext uri="{FF2B5EF4-FFF2-40B4-BE49-F238E27FC236}">
                  <a16:creationId xmlns:a16="http://schemas.microsoft.com/office/drawing/2014/main" id="{5866A8C0-C096-47DA-9C8E-D82E74E47906}"/>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9" name="Freeform 32">
              <a:extLst>
                <a:ext uri="{FF2B5EF4-FFF2-40B4-BE49-F238E27FC236}">
                  <a16:creationId xmlns:a16="http://schemas.microsoft.com/office/drawing/2014/main" id="{4B91E936-1F6C-4BAE-9F8C-2A198926D735}"/>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0" name="Freeform 34">
              <a:extLst>
                <a:ext uri="{FF2B5EF4-FFF2-40B4-BE49-F238E27FC236}">
                  <a16:creationId xmlns:a16="http://schemas.microsoft.com/office/drawing/2014/main" id="{88823701-A9F3-4323-AD0C-A2AD4BE0B93E}"/>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1" name="Freeform 35">
              <a:extLst>
                <a:ext uri="{FF2B5EF4-FFF2-40B4-BE49-F238E27FC236}">
                  <a16:creationId xmlns:a16="http://schemas.microsoft.com/office/drawing/2014/main" id="{C495104A-F915-4B0C-961E-EF42EEA3C8FB}"/>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2" name="Freeform 36">
              <a:extLst>
                <a:ext uri="{FF2B5EF4-FFF2-40B4-BE49-F238E27FC236}">
                  <a16:creationId xmlns:a16="http://schemas.microsoft.com/office/drawing/2014/main" id="{6A51DB3B-303A-4D1F-A5E4-A76D700245E2}"/>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3" name="Freeform 37">
              <a:extLst>
                <a:ext uri="{FF2B5EF4-FFF2-40B4-BE49-F238E27FC236}">
                  <a16:creationId xmlns:a16="http://schemas.microsoft.com/office/drawing/2014/main" id="{E2E2D34A-EEA4-4A9C-81F3-B794F5CEFE15}"/>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4" name="Freeform 38">
              <a:extLst>
                <a:ext uri="{FF2B5EF4-FFF2-40B4-BE49-F238E27FC236}">
                  <a16:creationId xmlns:a16="http://schemas.microsoft.com/office/drawing/2014/main" id="{8B3BECFC-710D-46F1-96FF-B5371F927C1D}"/>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5" name="Freeform 39">
              <a:extLst>
                <a:ext uri="{FF2B5EF4-FFF2-40B4-BE49-F238E27FC236}">
                  <a16:creationId xmlns:a16="http://schemas.microsoft.com/office/drawing/2014/main" id="{90665531-8DF2-4759-B8DB-FEF6D91D48E2}"/>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6" name="Freeform 40">
              <a:extLst>
                <a:ext uri="{FF2B5EF4-FFF2-40B4-BE49-F238E27FC236}">
                  <a16:creationId xmlns:a16="http://schemas.microsoft.com/office/drawing/2014/main" id="{26F566F5-E589-4F94-81DD-DD2CA39F8557}"/>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7" name="Freeform 41">
              <a:extLst>
                <a:ext uri="{FF2B5EF4-FFF2-40B4-BE49-F238E27FC236}">
                  <a16:creationId xmlns:a16="http://schemas.microsoft.com/office/drawing/2014/main" id="{AD2F1B90-FBA5-468A-ADE5-6AF4A8487097}"/>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8" name="Freeform 42">
              <a:extLst>
                <a:ext uri="{FF2B5EF4-FFF2-40B4-BE49-F238E27FC236}">
                  <a16:creationId xmlns:a16="http://schemas.microsoft.com/office/drawing/2014/main" id="{2FD588FF-B434-4865-9645-F295045E86D6}"/>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9" name="Freeform 43">
              <a:extLst>
                <a:ext uri="{FF2B5EF4-FFF2-40B4-BE49-F238E27FC236}">
                  <a16:creationId xmlns:a16="http://schemas.microsoft.com/office/drawing/2014/main" id="{19302DA6-B22F-4EF5-A69A-ABD9063A84FF}"/>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0" name="Freeform 44">
              <a:extLst>
                <a:ext uri="{FF2B5EF4-FFF2-40B4-BE49-F238E27FC236}">
                  <a16:creationId xmlns:a16="http://schemas.microsoft.com/office/drawing/2014/main" id="{FE7EC85F-4555-4FCA-8CCD-19C42F488E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1" name="Freeform 45">
              <a:extLst>
                <a:ext uri="{FF2B5EF4-FFF2-40B4-BE49-F238E27FC236}">
                  <a16:creationId xmlns:a16="http://schemas.microsoft.com/office/drawing/2014/main" id="{1962168F-4DE0-46A6-8EFD-C4A1BA3751FC}"/>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2" name="Freeform 46">
              <a:extLst>
                <a:ext uri="{FF2B5EF4-FFF2-40B4-BE49-F238E27FC236}">
                  <a16:creationId xmlns:a16="http://schemas.microsoft.com/office/drawing/2014/main" id="{7B9E10B1-1CAA-4E4C-B256-1BA034A29264}"/>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3" name="Freeform 47">
              <a:extLst>
                <a:ext uri="{FF2B5EF4-FFF2-40B4-BE49-F238E27FC236}">
                  <a16:creationId xmlns:a16="http://schemas.microsoft.com/office/drawing/2014/main" id="{A8D8148A-C053-4A37-844E-75EF04169079}"/>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4" name="Freeform 48">
              <a:extLst>
                <a:ext uri="{FF2B5EF4-FFF2-40B4-BE49-F238E27FC236}">
                  <a16:creationId xmlns:a16="http://schemas.microsoft.com/office/drawing/2014/main" id="{A20CEF9E-743B-4F98-9FF0-EBBBC4FEB207}"/>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5" name="Freeform 49">
              <a:extLst>
                <a:ext uri="{FF2B5EF4-FFF2-40B4-BE49-F238E27FC236}">
                  <a16:creationId xmlns:a16="http://schemas.microsoft.com/office/drawing/2014/main" id="{B790B20E-FD43-462D-8007-EC2B15D8FCFA}"/>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6" name="Freeform 50">
              <a:extLst>
                <a:ext uri="{FF2B5EF4-FFF2-40B4-BE49-F238E27FC236}">
                  <a16:creationId xmlns:a16="http://schemas.microsoft.com/office/drawing/2014/main" id="{3DCCF01C-7444-4B23-BDF1-D8027642EA28}"/>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7" name="Freeform 51">
              <a:extLst>
                <a:ext uri="{FF2B5EF4-FFF2-40B4-BE49-F238E27FC236}">
                  <a16:creationId xmlns:a16="http://schemas.microsoft.com/office/drawing/2014/main" id="{9C1F7A58-7A43-4EF6-8310-FC2223E34915}"/>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8" name="Freeform 52">
              <a:extLst>
                <a:ext uri="{FF2B5EF4-FFF2-40B4-BE49-F238E27FC236}">
                  <a16:creationId xmlns:a16="http://schemas.microsoft.com/office/drawing/2014/main" id="{CFADC32E-9FC7-4E6E-842D-E7A407A371B4}"/>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9" name="Freeform 53">
              <a:extLst>
                <a:ext uri="{FF2B5EF4-FFF2-40B4-BE49-F238E27FC236}">
                  <a16:creationId xmlns:a16="http://schemas.microsoft.com/office/drawing/2014/main" id="{D5B27FA2-8D3C-408A-9480-A049E6D384D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0" name="Freeform 54">
              <a:extLst>
                <a:ext uri="{FF2B5EF4-FFF2-40B4-BE49-F238E27FC236}">
                  <a16:creationId xmlns:a16="http://schemas.microsoft.com/office/drawing/2014/main" id="{1FE7A3D8-FB06-4617-BFC5-9D2DCCA8ABFD}"/>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1" name="Freeform 55">
              <a:extLst>
                <a:ext uri="{FF2B5EF4-FFF2-40B4-BE49-F238E27FC236}">
                  <a16:creationId xmlns:a16="http://schemas.microsoft.com/office/drawing/2014/main" id="{465E4A38-A19E-4A38-8E8A-A82D12FA566B}"/>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2" name="Freeform 56">
              <a:extLst>
                <a:ext uri="{FF2B5EF4-FFF2-40B4-BE49-F238E27FC236}">
                  <a16:creationId xmlns:a16="http://schemas.microsoft.com/office/drawing/2014/main" id="{A1F24538-62EE-43F6-AFF0-9E5AC6235F23}"/>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3" name="Freeform 57">
              <a:extLst>
                <a:ext uri="{FF2B5EF4-FFF2-40B4-BE49-F238E27FC236}">
                  <a16:creationId xmlns:a16="http://schemas.microsoft.com/office/drawing/2014/main" id="{E45D68DF-3FB9-4397-9E42-B8F0FD2CBC41}"/>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4" name="Freeform 58">
              <a:extLst>
                <a:ext uri="{FF2B5EF4-FFF2-40B4-BE49-F238E27FC236}">
                  <a16:creationId xmlns:a16="http://schemas.microsoft.com/office/drawing/2014/main" id="{A559BEA7-D8F9-48FE-8B9C-D2CC236311E5}"/>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5" name="Freeform 59">
              <a:extLst>
                <a:ext uri="{FF2B5EF4-FFF2-40B4-BE49-F238E27FC236}">
                  <a16:creationId xmlns:a16="http://schemas.microsoft.com/office/drawing/2014/main" id="{00C3857F-D388-4662-B791-624CEA2D4E48}"/>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6" name="Freeform 60">
              <a:extLst>
                <a:ext uri="{FF2B5EF4-FFF2-40B4-BE49-F238E27FC236}">
                  <a16:creationId xmlns:a16="http://schemas.microsoft.com/office/drawing/2014/main" id="{509EDC47-72F4-4A73-A0DC-EFEEA7F78BF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7" name="Freeform 61">
              <a:extLst>
                <a:ext uri="{FF2B5EF4-FFF2-40B4-BE49-F238E27FC236}">
                  <a16:creationId xmlns:a16="http://schemas.microsoft.com/office/drawing/2014/main" id="{82FD3E03-FA3C-47B4-A46E-1FDBD51C45CF}"/>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8" name="Freeform 62">
              <a:extLst>
                <a:ext uri="{FF2B5EF4-FFF2-40B4-BE49-F238E27FC236}">
                  <a16:creationId xmlns:a16="http://schemas.microsoft.com/office/drawing/2014/main" id="{B71695B0-B6B0-40D5-8FAF-58EC726C64E7}"/>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grpSp>
      <p:sp>
        <p:nvSpPr>
          <p:cNvPr id="66" name="Picture Placeholder 138">
            <a:extLst>
              <a:ext uri="{FF2B5EF4-FFF2-40B4-BE49-F238E27FC236}">
                <a16:creationId xmlns:a16="http://schemas.microsoft.com/office/drawing/2014/main" id="{F66FA02B-43F8-442C-A7E5-0D31D41E9CEF}"/>
              </a:ext>
            </a:extLst>
          </p:cNvPr>
          <p:cNvSpPr>
            <a:spLocks noGrp="1"/>
          </p:cNvSpPr>
          <p:nvPr>
            <p:ph type="pic" sz="quarter" idx="13" hasCustomPrompt="1"/>
          </p:nvPr>
        </p:nvSpPr>
        <p:spPr>
          <a:xfrm>
            <a:off x="6272241"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noFill/>
        </p:spPr>
        <p:txBody>
          <a:bodyPr wrap="square" lIns="576000" tIns="1728000" rIns="360000" bIns="360000">
            <a:noAutofit/>
          </a:bodyPr>
          <a:lstStyle>
            <a:lvl1pPr algn="l">
              <a:defRPr sz="1600">
                <a:solidFill>
                  <a:schemeClr val="tx1">
                    <a:lumMod val="50000"/>
                    <a:lumOff val="50000"/>
                  </a:schemeClr>
                </a:solidFill>
              </a:defRPr>
            </a:lvl1pPr>
          </a:lstStyle>
          <a:p>
            <a:r>
              <a:rPr lang="en-AU" noProof="0" dirty="0"/>
              <a:t>Click central icon to add picture or pattern</a:t>
            </a:r>
          </a:p>
        </p:txBody>
      </p:sp>
      <p:sp>
        <p:nvSpPr>
          <p:cNvPr id="147" name="Text Placeholder 140">
            <a:extLst>
              <a:ext uri="{FF2B5EF4-FFF2-40B4-BE49-F238E27FC236}">
                <a16:creationId xmlns:a16="http://schemas.microsoft.com/office/drawing/2014/main" id="{74859718-6497-4295-886B-BD752B23C840}"/>
              </a:ext>
            </a:extLst>
          </p:cNvPr>
          <p:cNvSpPr>
            <a:spLocks noGrp="1"/>
          </p:cNvSpPr>
          <p:nvPr>
            <p:ph type="body" sz="quarter" idx="17" hasCustomPrompt="1"/>
          </p:nvPr>
        </p:nvSpPr>
        <p:spPr>
          <a:xfrm>
            <a:off x="500063" y="5394937"/>
            <a:ext cx="4772202" cy="707231"/>
          </a:xfrm>
        </p:spPr>
        <p:txBody>
          <a:bodyPr>
            <a:normAutofit/>
          </a:bodyPr>
          <a:lstStyle>
            <a:lvl1pPr>
              <a:spcBef>
                <a:spcPts val="0"/>
              </a:spcBef>
              <a:spcAft>
                <a:spcPts val="600"/>
              </a:spcAft>
              <a:defRPr sz="1600" b="1">
                <a:solidFill>
                  <a:schemeClr val="bg1"/>
                </a:solidFill>
              </a:defRPr>
            </a:lvl1pPr>
            <a:lvl2pPr marL="0" indent="0">
              <a:spcBef>
                <a:spcPts val="0"/>
              </a:spcBef>
              <a:buNone/>
              <a:defRPr sz="1600">
                <a:solidFill>
                  <a:schemeClr val="bg1"/>
                </a:solidFill>
              </a:defRPr>
            </a:lvl2pPr>
            <a:lvl3pPr marL="0" indent="0">
              <a:spcBef>
                <a:spcPts val="0"/>
              </a:spcBef>
              <a:buNone/>
              <a:defRPr sz="1600" b="0">
                <a:solidFill>
                  <a:schemeClr val="bg1"/>
                </a:solidFill>
              </a:defRPr>
            </a:lvl3pPr>
            <a:lvl4pPr>
              <a:spcBef>
                <a:spcPts val="0"/>
              </a:spcBef>
              <a:defRPr sz="1600" b="0">
                <a:solidFill>
                  <a:schemeClr val="bg1"/>
                </a:solidFill>
              </a:defRPr>
            </a:lvl4pPr>
            <a:lvl5pPr>
              <a:spcBef>
                <a:spcPts val="0"/>
              </a:spcBef>
              <a:defRPr sz="1600" b="0">
                <a:solidFill>
                  <a:schemeClr val="bg1"/>
                </a:solidFill>
              </a:defRPr>
            </a:lvl5pPr>
            <a:lvl6pPr>
              <a:spcBef>
                <a:spcPts val="0"/>
              </a:spcBef>
              <a:defRPr sz="1600" b="0">
                <a:solidFill>
                  <a:schemeClr val="bg1"/>
                </a:solidFill>
              </a:defRPr>
            </a:lvl6pPr>
            <a:lvl7pPr>
              <a:spcBef>
                <a:spcPts val="0"/>
              </a:spcBef>
              <a:defRPr sz="1600" b="0">
                <a:solidFill>
                  <a:schemeClr val="bg1"/>
                </a:solidFill>
              </a:defRPr>
            </a:lvl7pPr>
            <a:lvl8pPr>
              <a:spcBef>
                <a:spcPts val="0"/>
              </a:spcBef>
              <a:defRPr sz="1600">
                <a:solidFill>
                  <a:schemeClr val="bg1"/>
                </a:solidFill>
              </a:defRPr>
            </a:lvl8pPr>
            <a:lvl9pPr>
              <a:spcBef>
                <a:spcPts val="0"/>
              </a:spcBef>
              <a:defRPr sz="1600">
                <a:solidFill>
                  <a:schemeClr val="bg1"/>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Tree>
    <p:extLst>
      <p:ext uri="{BB962C8B-B14F-4D97-AF65-F5344CB8AC3E}">
        <p14:creationId xmlns:p14="http://schemas.microsoft.com/office/powerpoint/2010/main" val="9232500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75" name="Picture Placeholder 74">
            <a:extLst>
              <a:ext uri="{FF2B5EF4-FFF2-40B4-BE49-F238E27FC236}">
                <a16:creationId xmlns:a16="http://schemas.microsoft.com/office/drawing/2014/main" id="{3E2304DD-D55D-458E-8153-0D330BDFEFF8}"/>
              </a:ext>
            </a:extLst>
          </p:cNvPr>
          <p:cNvSpPr>
            <a:spLocks noGrp="1"/>
          </p:cNvSpPr>
          <p:nvPr>
            <p:ph type="pic" sz="quarter" idx="13"/>
          </p:nvPr>
        </p:nvSpPr>
        <p:spPr>
          <a:xfrm>
            <a:off x="1" y="1"/>
            <a:ext cx="6538648" cy="6857998"/>
          </a:xfrm>
          <a:solidFill>
            <a:schemeClr val="bg1">
              <a:lumMod val="85000"/>
            </a:schemeClr>
          </a:solidFill>
        </p:spPr>
        <p:txBody>
          <a:bodyPr lIns="360000" tIns="360000" rIns="720000" bIns="360000">
            <a:normAutofit/>
          </a:bodyPr>
          <a:lstStyle>
            <a:lvl1pPr algn="r">
              <a:defRPr sz="1600">
                <a:solidFill>
                  <a:schemeClr val="tx1">
                    <a:lumMod val="50000"/>
                    <a:lumOff val="50000"/>
                  </a:schemeClr>
                </a:solidFill>
              </a:defRPr>
            </a:lvl1pPr>
          </a:lstStyle>
          <a:p>
            <a:r>
              <a:rPr lang="en-US" noProof="0"/>
              <a:t>Click icon to add picture</a:t>
            </a:r>
            <a:endParaRPr lang="en-AU" noProof="0"/>
          </a:p>
        </p:txBody>
      </p:sp>
      <p:sp>
        <p:nvSpPr>
          <p:cNvPr id="5" name="AutoShape 3">
            <a:extLst>
              <a:ext uri="{FF2B5EF4-FFF2-40B4-BE49-F238E27FC236}">
                <a16:creationId xmlns:a16="http://schemas.microsoft.com/office/drawing/2014/main" id="{1BB3B2C9-CFDB-4AF2-BE63-E2AF8B0E7505}"/>
              </a:ext>
            </a:extLst>
          </p:cNvPr>
          <p:cNvSpPr>
            <a:spLocks noChangeAspect="1" noChangeArrowheads="1" noTextEdit="1"/>
          </p:cNvSpPr>
          <p:nvPr userDrawn="1"/>
        </p:nvSpPr>
        <p:spPr bwMode="auto">
          <a:xfrm>
            <a:off x="4814888" y="0"/>
            <a:ext cx="7389812"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dirty="0"/>
          </a:p>
        </p:txBody>
      </p:sp>
      <p:sp>
        <p:nvSpPr>
          <p:cNvPr id="6" name="Slide Number Placeholder 5">
            <a:extLst>
              <a:ext uri="{FF2B5EF4-FFF2-40B4-BE49-F238E27FC236}">
                <a16:creationId xmlns:a16="http://schemas.microsoft.com/office/drawing/2014/main" id="{0844EF96-63A5-4D4A-9682-3643FC1F92B4}"/>
              </a:ext>
            </a:extLst>
          </p:cNvPr>
          <p:cNvSpPr>
            <a:spLocks noGrp="1"/>
          </p:cNvSpPr>
          <p:nvPr>
            <p:ph type="sldNum" sz="quarter" idx="12"/>
          </p:nvPr>
        </p:nvSpPr>
        <p:spPr/>
        <p:txBody>
          <a:bodyPr/>
          <a:lstStyle>
            <a:lvl1pPr>
              <a:defRPr>
                <a:solidFill>
                  <a:schemeClr val="bg1"/>
                </a:solidFill>
              </a:defRPr>
            </a:lvl1pPr>
          </a:lstStyle>
          <a:p>
            <a:fld id="{DC22DD25-61AE-413C-B4D2-EF2365C9B2E1}" type="slidenum">
              <a:rPr lang="en-AU" noProof="0" smtClean="0"/>
              <a:pPr/>
              <a:t>‹#›</a:t>
            </a:fld>
            <a:endParaRPr lang="en-AU" noProof="0"/>
          </a:p>
        </p:txBody>
      </p:sp>
      <p:sp>
        <p:nvSpPr>
          <p:cNvPr id="137" name="Text Placeholder 135">
            <a:extLst>
              <a:ext uri="{FF2B5EF4-FFF2-40B4-BE49-F238E27FC236}">
                <a16:creationId xmlns:a16="http://schemas.microsoft.com/office/drawing/2014/main" id="{081B6B67-7D18-4A84-A9C8-F8EB715A3FB3}"/>
              </a:ext>
            </a:extLst>
          </p:cNvPr>
          <p:cNvSpPr>
            <a:spLocks noGrp="1"/>
          </p:cNvSpPr>
          <p:nvPr>
            <p:ph type="body" sz="quarter" idx="14" hasCustomPrompt="1"/>
          </p:nvPr>
        </p:nvSpPr>
        <p:spPr>
          <a:xfrm>
            <a:off x="607255" y="616633"/>
            <a:ext cx="1260000" cy="1260000"/>
          </a:xfrm>
          <a:blipFill dpi="0" rotWithShape="1">
            <a:blip r:embed="rId2"/>
            <a:srcRect/>
            <a:stretch>
              <a:fillRect/>
            </a:stretch>
          </a:blipFill>
        </p:spPr>
        <p:txBody>
          <a:bodyPr>
            <a:normAutofit/>
          </a:bodyPr>
          <a:lstStyle>
            <a:lvl1pPr>
              <a:defRPr sz="200">
                <a:solidFill>
                  <a:schemeClr val="tx2"/>
                </a:solidFill>
              </a:defRPr>
            </a:lvl1pPr>
            <a:lvl2pPr marL="0" indent="0">
              <a:defRPr sz="200">
                <a:solidFill>
                  <a:schemeClr val="tx2"/>
                </a:solidFill>
              </a:defRPr>
            </a:lvl2pPr>
            <a:lvl3pPr marL="0" indent="0">
              <a:defRPr sz="200">
                <a:solidFill>
                  <a:schemeClr val="tx2"/>
                </a:solidFill>
              </a:defRPr>
            </a:lvl3pPr>
            <a:lvl4pPr>
              <a:defRPr sz="200">
                <a:solidFill>
                  <a:schemeClr val="tx2"/>
                </a:solidFill>
              </a:defRPr>
            </a:lvl4pPr>
            <a:lvl5pPr>
              <a:defRPr sz="200">
                <a:solidFill>
                  <a:schemeClr val="tx2"/>
                </a:solidFill>
              </a:defRPr>
            </a:lvl5pPr>
            <a:lvl6pPr>
              <a:defRPr sz="200">
                <a:solidFill>
                  <a:schemeClr val="tx2"/>
                </a:solidFill>
              </a:defRPr>
            </a:lvl6pPr>
            <a:lvl7pPr>
              <a:defRPr sz="200">
                <a:solidFill>
                  <a:schemeClr val="tx2"/>
                </a:solidFill>
              </a:defRPr>
            </a:lvl7pPr>
            <a:lvl8pPr>
              <a:defRPr sz="200">
                <a:solidFill>
                  <a:schemeClr val="tx2"/>
                </a:solidFill>
              </a:defRPr>
            </a:lvl8pPr>
            <a:lvl9pPr>
              <a:defRPr sz="200">
                <a:solidFill>
                  <a:schemeClr val="tx2"/>
                </a:solidFill>
              </a:defRPr>
            </a:lvl9pPr>
          </a:lstStyle>
          <a:p>
            <a:pPr lvl="0"/>
            <a:r>
              <a:rPr lang="en-AU" noProof="0"/>
              <a:t>       </a:t>
            </a:r>
          </a:p>
        </p:txBody>
      </p:sp>
      <p:sp>
        <p:nvSpPr>
          <p:cNvPr id="10" name="AutoShape 7">
            <a:extLst>
              <a:ext uri="{FF2B5EF4-FFF2-40B4-BE49-F238E27FC236}">
                <a16:creationId xmlns:a16="http://schemas.microsoft.com/office/drawing/2014/main" id="{768AD39D-5774-4D47-839D-1B36BB540E37}"/>
              </a:ext>
            </a:extLst>
          </p:cNvPr>
          <p:cNvSpPr>
            <a:spLocks noChangeAspect="1" noChangeArrowheads="1" noTextEdit="1"/>
          </p:cNvSpPr>
          <p:nvPr userDrawn="1"/>
        </p:nvSpPr>
        <p:spPr bwMode="auto">
          <a:xfrm>
            <a:off x="4262967" y="1167579"/>
            <a:ext cx="4549775" cy="421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22" name="Subtitle 21">
            <a:extLst>
              <a:ext uri="{FF2B5EF4-FFF2-40B4-BE49-F238E27FC236}">
                <a16:creationId xmlns:a16="http://schemas.microsoft.com/office/drawing/2014/main" id="{8342C053-5A99-403F-B0F2-E86B39C4B7D3}"/>
              </a:ext>
            </a:extLst>
          </p:cNvPr>
          <p:cNvSpPr>
            <a:spLocks noGrp="1"/>
          </p:cNvSpPr>
          <p:nvPr>
            <p:ph type="subTitle" idx="1" hasCustomPrompt="1"/>
          </p:nvPr>
        </p:nvSpPr>
        <p:spPr>
          <a:xfrm>
            <a:off x="4774179" y="0"/>
            <a:ext cx="7417821" cy="6879660"/>
          </a:xfrm>
          <a:custGeom>
            <a:avLst/>
            <a:gdLst>
              <a:gd name="connsiteX0" fmla="*/ 1033462 w 4551363"/>
              <a:gd name="connsiteY0" fmla="*/ 0 h 4221163"/>
              <a:gd name="connsiteX1" fmla="*/ 4551363 w 4551363"/>
              <a:gd name="connsiteY1" fmla="*/ 0 h 4221163"/>
              <a:gd name="connsiteX2" fmla="*/ 4551363 w 4551363"/>
              <a:gd name="connsiteY2" fmla="*/ 4221163 h 4221163"/>
              <a:gd name="connsiteX3" fmla="*/ 1033462 w 4551363"/>
              <a:gd name="connsiteY3" fmla="*/ 4221163 h 4221163"/>
              <a:gd name="connsiteX4" fmla="*/ 0 w 4551363"/>
              <a:gd name="connsiteY4" fmla="*/ 3949701 h 42211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51363" h="4221163">
                <a:moveTo>
                  <a:pt x="1033462" y="0"/>
                </a:moveTo>
                <a:lnTo>
                  <a:pt x="4551363" y="0"/>
                </a:lnTo>
                <a:lnTo>
                  <a:pt x="4551363" y="4221163"/>
                </a:lnTo>
                <a:lnTo>
                  <a:pt x="1033462" y="4221163"/>
                </a:lnTo>
                <a:lnTo>
                  <a:pt x="0" y="3949701"/>
                </a:lnTo>
                <a:close/>
              </a:path>
            </a:pathLst>
          </a:custGeom>
          <a:solidFill>
            <a:schemeClr val="tx2"/>
          </a:solidFill>
        </p:spPr>
        <p:txBody>
          <a:bodyPr wrap="square" lIns="2304000" tIns="2700000" rIns="720000" bIns="180000" anchor="t" anchorCtr="0">
            <a:noAutofit/>
          </a:bodyPr>
          <a:lstStyle>
            <a:lvl1pPr marL="0" indent="0" algn="l">
              <a:spcAft>
                <a:spcPts val="1200"/>
              </a:spcAft>
              <a:buNone/>
              <a:defRPr sz="3800" b="1">
                <a:solidFill>
                  <a:schemeClr val="bg1"/>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Divider slide title</a:t>
            </a:r>
          </a:p>
          <a:p>
            <a:pPr lvl="1"/>
            <a:r>
              <a:rPr lang="en-AU" noProof="0" dirty="0"/>
              <a:t>Two</a:t>
            </a:r>
          </a:p>
          <a:p>
            <a:pPr lvl="2"/>
            <a:r>
              <a:rPr lang="en-AU" noProof="0" dirty="0"/>
              <a:t>Three</a:t>
            </a:r>
          </a:p>
          <a:p>
            <a:pPr lvl="8"/>
            <a:r>
              <a:rPr lang="en-AU" noProof="0" dirty="0"/>
              <a:t>four</a:t>
            </a:r>
          </a:p>
        </p:txBody>
      </p:sp>
      <p:sp>
        <p:nvSpPr>
          <p:cNvPr id="25" name="Text Placeholder 140">
            <a:extLst>
              <a:ext uri="{FF2B5EF4-FFF2-40B4-BE49-F238E27FC236}">
                <a16:creationId xmlns:a16="http://schemas.microsoft.com/office/drawing/2014/main" id="{1E7CA0C9-C706-491C-A6A8-FDB0B12A2176}"/>
              </a:ext>
            </a:extLst>
          </p:cNvPr>
          <p:cNvSpPr>
            <a:spLocks noGrp="1"/>
          </p:cNvSpPr>
          <p:nvPr>
            <p:ph type="body" sz="quarter" idx="17" hasCustomPrompt="1"/>
          </p:nvPr>
        </p:nvSpPr>
        <p:spPr>
          <a:xfrm>
            <a:off x="500063" y="5394937"/>
            <a:ext cx="2782490" cy="707231"/>
          </a:xfrm>
        </p:spPr>
        <p:txBody>
          <a:bodyPr>
            <a:noAutofit/>
          </a:bodyPr>
          <a:lstStyle>
            <a:lvl1pPr>
              <a:spcBef>
                <a:spcPts val="0"/>
              </a:spcBef>
              <a:spcAft>
                <a:spcPts val="600"/>
              </a:spcAft>
              <a:defRPr sz="1600" b="1">
                <a:solidFill>
                  <a:schemeClr val="bg1"/>
                </a:solidFill>
              </a:defRPr>
            </a:lvl1pPr>
            <a:lvl2pPr marL="0" indent="0">
              <a:spcBef>
                <a:spcPts val="0"/>
              </a:spcBef>
              <a:buNone/>
              <a:defRPr sz="1600">
                <a:solidFill>
                  <a:schemeClr val="bg1"/>
                </a:solidFill>
              </a:defRPr>
            </a:lvl2pPr>
            <a:lvl3pPr marL="0" indent="0">
              <a:spcBef>
                <a:spcPts val="0"/>
              </a:spcBef>
              <a:buNone/>
              <a:defRPr sz="1600" b="0">
                <a:solidFill>
                  <a:schemeClr val="bg1"/>
                </a:solidFill>
              </a:defRPr>
            </a:lvl3pPr>
            <a:lvl4pPr>
              <a:spcBef>
                <a:spcPts val="0"/>
              </a:spcBef>
              <a:defRPr sz="1600" b="0">
                <a:solidFill>
                  <a:schemeClr val="bg1"/>
                </a:solidFill>
              </a:defRPr>
            </a:lvl4pPr>
            <a:lvl5pPr>
              <a:spcBef>
                <a:spcPts val="0"/>
              </a:spcBef>
              <a:defRPr sz="1600" b="0">
                <a:solidFill>
                  <a:schemeClr val="bg1"/>
                </a:solidFill>
              </a:defRPr>
            </a:lvl5pPr>
            <a:lvl6pPr>
              <a:spcBef>
                <a:spcPts val="0"/>
              </a:spcBef>
              <a:defRPr sz="1600" b="0">
                <a:solidFill>
                  <a:schemeClr val="bg1"/>
                </a:solidFill>
              </a:defRPr>
            </a:lvl6pPr>
            <a:lvl7pPr>
              <a:spcBef>
                <a:spcPts val="0"/>
              </a:spcBef>
              <a:defRPr sz="1600" b="0">
                <a:solidFill>
                  <a:schemeClr val="bg1"/>
                </a:solidFill>
              </a:defRPr>
            </a:lvl7pPr>
            <a:lvl8pPr>
              <a:spcBef>
                <a:spcPts val="0"/>
              </a:spcBef>
              <a:defRPr sz="1600">
                <a:solidFill>
                  <a:schemeClr val="bg1"/>
                </a:solidFill>
              </a:defRPr>
            </a:lvl8pPr>
            <a:lvl9pPr>
              <a:spcBef>
                <a:spcPts val="0"/>
              </a:spcBef>
              <a:defRPr sz="1600">
                <a:solidFill>
                  <a:schemeClr val="bg1"/>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11" name="Text Placeholder 135">
            <a:extLst>
              <a:ext uri="{FF2B5EF4-FFF2-40B4-BE49-F238E27FC236}">
                <a16:creationId xmlns:a16="http://schemas.microsoft.com/office/drawing/2014/main" id="{17A51544-3ECD-4ABC-8447-3699A67ACCCD}"/>
              </a:ext>
            </a:extLst>
          </p:cNvPr>
          <p:cNvSpPr>
            <a:spLocks noGrp="1"/>
          </p:cNvSpPr>
          <p:nvPr>
            <p:ph type="body" sz="quarter" idx="16" hasCustomPrompt="1"/>
          </p:nvPr>
        </p:nvSpPr>
        <p:spPr>
          <a:xfrm>
            <a:off x="607255" y="5338960"/>
            <a:ext cx="288000" cy="10800"/>
          </a:xfrm>
          <a:solidFill>
            <a:schemeClr val="bg1"/>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37458023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Header B">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A3F1C04-3200-4425-86D0-2F9E2EAC9EF4}"/>
              </a:ext>
            </a:extLst>
          </p:cNvPr>
          <p:cNvSpPr/>
          <p:nvPr userDrawn="1"/>
        </p:nvSpPr>
        <p:spPr>
          <a:xfrm>
            <a:off x="-1" y="-1"/>
            <a:ext cx="12204001" cy="6858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6" name="Slide Number Placeholder 5">
            <a:extLst>
              <a:ext uri="{FF2B5EF4-FFF2-40B4-BE49-F238E27FC236}">
                <a16:creationId xmlns:a16="http://schemas.microsoft.com/office/drawing/2014/main" id="{0844EF96-63A5-4D4A-9682-3643FC1F92B4}"/>
              </a:ext>
            </a:extLst>
          </p:cNvPr>
          <p:cNvSpPr>
            <a:spLocks noGrp="1"/>
          </p:cNvSpPr>
          <p:nvPr>
            <p:ph type="sldNum" sz="quarter" idx="12"/>
          </p:nvPr>
        </p:nvSpPr>
        <p:spPr/>
        <p:txBody>
          <a:bodyPr/>
          <a:lstStyle>
            <a:lvl1pPr>
              <a:defRPr>
                <a:solidFill>
                  <a:schemeClr val="bg1"/>
                </a:solidFill>
              </a:defRPr>
            </a:lvl1pPr>
          </a:lstStyle>
          <a:p>
            <a:fld id="{DC22DD25-61AE-413C-B4D2-EF2365C9B2E1}" type="slidenum">
              <a:rPr lang="en-AU" noProof="0" smtClean="0"/>
              <a:pPr/>
              <a:t>‹#›</a:t>
            </a:fld>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599929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1200"/>
              </a:spcAft>
              <a:buNone/>
              <a:defRPr sz="3800" b="1">
                <a:solidFill>
                  <a:schemeClr val="bg1"/>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sp>
        <p:nvSpPr>
          <p:cNvPr id="142" name="Picture Placeholder 141">
            <a:extLst>
              <a:ext uri="{FF2B5EF4-FFF2-40B4-BE49-F238E27FC236}">
                <a16:creationId xmlns:a16="http://schemas.microsoft.com/office/drawing/2014/main" id="{7FEBB377-447E-4F52-87D8-8001155A75D2}"/>
              </a:ext>
            </a:extLst>
          </p:cNvPr>
          <p:cNvSpPr>
            <a:spLocks noGrp="1"/>
          </p:cNvSpPr>
          <p:nvPr>
            <p:ph type="pic" sz="quarter" idx="13"/>
          </p:nvPr>
        </p:nvSpPr>
        <p:spPr>
          <a:xfrm>
            <a:off x="6499359" y="-1"/>
            <a:ext cx="5704638" cy="6879660"/>
          </a:xfrm>
          <a:custGeom>
            <a:avLst/>
            <a:gdLst>
              <a:gd name="connsiteX0" fmla="*/ 1684339 w 5704638"/>
              <a:gd name="connsiteY0" fmla="*/ 0 h 6879660"/>
              <a:gd name="connsiteX1" fmla="*/ 5704638 w 5704638"/>
              <a:gd name="connsiteY1" fmla="*/ 0 h 6879660"/>
              <a:gd name="connsiteX2" fmla="*/ 5704638 w 5704638"/>
              <a:gd name="connsiteY2" fmla="*/ 6879660 h 6879660"/>
              <a:gd name="connsiteX3" fmla="*/ 1684339 w 5704638"/>
              <a:gd name="connsiteY3" fmla="*/ 6879660 h 6879660"/>
              <a:gd name="connsiteX4" fmla="*/ 0 w 5704638"/>
              <a:gd name="connsiteY4" fmla="*/ 6437231 h 6879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04638" h="6879660">
                <a:moveTo>
                  <a:pt x="1684339" y="0"/>
                </a:moveTo>
                <a:lnTo>
                  <a:pt x="5704638" y="0"/>
                </a:lnTo>
                <a:lnTo>
                  <a:pt x="5704638" y="6879660"/>
                </a:lnTo>
                <a:lnTo>
                  <a:pt x="1684339" y="6879660"/>
                </a:lnTo>
                <a:lnTo>
                  <a:pt x="0" y="6437231"/>
                </a:lnTo>
                <a:close/>
              </a:path>
            </a:pathLst>
          </a:custGeom>
          <a:solidFill>
            <a:schemeClr val="bg1">
              <a:lumMod val="85000"/>
            </a:schemeClr>
          </a:solidFill>
        </p:spPr>
        <p:txBody>
          <a:bodyPr wrap="square" lIns="360000" tIns="360000" rIns="360000" bIns="360000">
            <a:noAutofit/>
          </a:bodyPr>
          <a:lstStyle>
            <a:lvl1pPr algn="r">
              <a:defRPr sz="1600">
                <a:solidFill>
                  <a:schemeClr val="tx1">
                    <a:lumMod val="50000"/>
                    <a:lumOff val="50000"/>
                  </a:schemeClr>
                </a:solidFill>
              </a:defRPr>
            </a:lvl1pPr>
          </a:lstStyle>
          <a:p>
            <a:r>
              <a:rPr lang="en-US" noProof="0"/>
              <a:t>Click icon to add picture</a:t>
            </a:r>
            <a:endParaRPr lang="en-AU" noProof="0"/>
          </a:p>
        </p:txBody>
      </p:sp>
      <p:sp>
        <p:nvSpPr>
          <p:cNvPr id="68" name="Text Placeholder 140">
            <a:extLst>
              <a:ext uri="{FF2B5EF4-FFF2-40B4-BE49-F238E27FC236}">
                <a16:creationId xmlns:a16="http://schemas.microsoft.com/office/drawing/2014/main" id="{73BB30E9-8493-45E3-BD7E-FD5DCB0129E9}"/>
              </a:ext>
            </a:extLst>
          </p:cNvPr>
          <p:cNvSpPr>
            <a:spLocks noGrp="1"/>
          </p:cNvSpPr>
          <p:nvPr>
            <p:ph type="body" sz="quarter" idx="17" hasCustomPrompt="1"/>
          </p:nvPr>
        </p:nvSpPr>
        <p:spPr>
          <a:xfrm>
            <a:off x="500063" y="5394937"/>
            <a:ext cx="4772202" cy="707231"/>
          </a:xfrm>
        </p:spPr>
        <p:txBody>
          <a:bodyPr>
            <a:normAutofit/>
          </a:bodyPr>
          <a:lstStyle>
            <a:lvl1pPr>
              <a:spcBef>
                <a:spcPts val="0"/>
              </a:spcBef>
              <a:spcAft>
                <a:spcPts val="600"/>
              </a:spcAft>
              <a:defRPr sz="1600" b="1">
                <a:solidFill>
                  <a:schemeClr val="bg1"/>
                </a:solidFill>
              </a:defRPr>
            </a:lvl1pPr>
            <a:lvl2pPr marL="0" indent="0">
              <a:spcBef>
                <a:spcPts val="0"/>
              </a:spcBef>
              <a:buNone/>
              <a:defRPr sz="1600">
                <a:solidFill>
                  <a:schemeClr val="bg1"/>
                </a:solidFill>
              </a:defRPr>
            </a:lvl2pPr>
            <a:lvl3pPr marL="0" indent="0">
              <a:spcBef>
                <a:spcPts val="0"/>
              </a:spcBef>
              <a:buNone/>
              <a:defRPr sz="1600" b="0">
                <a:solidFill>
                  <a:schemeClr val="bg1"/>
                </a:solidFill>
              </a:defRPr>
            </a:lvl3pPr>
            <a:lvl4pPr>
              <a:spcBef>
                <a:spcPts val="0"/>
              </a:spcBef>
              <a:defRPr sz="1600" b="0">
                <a:solidFill>
                  <a:schemeClr val="bg1"/>
                </a:solidFill>
              </a:defRPr>
            </a:lvl4pPr>
            <a:lvl5pPr>
              <a:spcBef>
                <a:spcPts val="0"/>
              </a:spcBef>
              <a:defRPr sz="1600" b="0">
                <a:solidFill>
                  <a:schemeClr val="bg1"/>
                </a:solidFill>
              </a:defRPr>
            </a:lvl5pPr>
            <a:lvl6pPr>
              <a:spcBef>
                <a:spcPts val="0"/>
              </a:spcBef>
              <a:defRPr sz="1600" b="0">
                <a:solidFill>
                  <a:schemeClr val="bg1"/>
                </a:solidFill>
              </a:defRPr>
            </a:lvl6pPr>
            <a:lvl7pPr>
              <a:spcBef>
                <a:spcPts val="0"/>
              </a:spcBef>
              <a:defRPr sz="1600" b="0">
                <a:solidFill>
                  <a:schemeClr val="bg1"/>
                </a:solidFill>
              </a:defRPr>
            </a:lvl7pPr>
            <a:lvl8pPr>
              <a:spcBef>
                <a:spcPts val="0"/>
              </a:spcBef>
              <a:defRPr sz="1600">
                <a:solidFill>
                  <a:schemeClr val="bg1"/>
                </a:solidFill>
              </a:defRPr>
            </a:lvl8pPr>
            <a:lvl9pPr>
              <a:spcBef>
                <a:spcPts val="0"/>
              </a:spcBef>
              <a:defRPr sz="1600">
                <a:solidFill>
                  <a:schemeClr val="bg1"/>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grpSp>
        <p:nvGrpSpPr>
          <p:cNvPr id="69" name="Group 4">
            <a:extLst>
              <a:ext uri="{FF2B5EF4-FFF2-40B4-BE49-F238E27FC236}">
                <a16:creationId xmlns:a16="http://schemas.microsoft.com/office/drawing/2014/main" id="{BCF2E7B2-D01F-4846-9FFF-96A7F01CE483}"/>
              </a:ext>
            </a:extLst>
          </p:cNvPr>
          <p:cNvGrpSpPr>
            <a:grpSpLocks noChangeAspect="1"/>
          </p:cNvGrpSpPr>
          <p:nvPr userDrawn="1"/>
        </p:nvGrpSpPr>
        <p:grpSpPr bwMode="auto">
          <a:xfrm>
            <a:off x="421066" y="453777"/>
            <a:ext cx="1662286" cy="1666547"/>
            <a:chOff x="2864" y="1181"/>
            <a:chExt cx="1952" cy="1957"/>
          </a:xfrm>
          <a:blipFill>
            <a:blip r:embed="rId2"/>
            <a:stretch>
              <a:fillRect/>
            </a:stretch>
          </a:blipFill>
        </p:grpSpPr>
        <p:sp>
          <p:nvSpPr>
            <p:cNvPr id="70" name="AutoShape 3">
              <a:extLst>
                <a:ext uri="{FF2B5EF4-FFF2-40B4-BE49-F238E27FC236}">
                  <a16:creationId xmlns:a16="http://schemas.microsoft.com/office/drawing/2014/main" id="{7687D4E3-DA82-4B62-B19A-86F317319774}"/>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1" name="Rectangle 5">
              <a:extLst>
                <a:ext uri="{FF2B5EF4-FFF2-40B4-BE49-F238E27FC236}">
                  <a16:creationId xmlns:a16="http://schemas.microsoft.com/office/drawing/2014/main" id="{B5576FAF-F3E1-4CC5-B88B-0198F2105163}"/>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2" name="Freeform 6">
              <a:extLst>
                <a:ext uri="{FF2B5EF4-FFF2-40B4-BE49-F238E27FC236}">
                  <a16:creationId xmlns:a16="http://schemas.microsoft.com/office/drawing/2014/main" id="{F87E52B1-38C9-4E33-AAF3-BF06500A3879}"/>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3" name="Freeform 7">
              <a:extLst>
                <a:ext uri="{FF2B5EF4-FFF2-40B4-BE49-F238E27FC236}">
                  <a16:creationId xmlns:a16="http://schemas.microsoft.com/office/drawing/2014/main" id="{836EB3B1-3E19-4A0A-A9DE-B85EC78B08C0}"/>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4" name="Freeform 8">
              <a:extLst>
                <a:ext uri="{FF2B5EF4-FFF2-40B4-BE49-F238E27FC236}">
                  <a16:creationId xmlns:a16="http://schemas.microsoft.com/office/drawing/2014/main" id="{A541583E-90FA-4A04-9BB4-DF54DE674858}"/>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5" name="Freeform 9">
              <a:extLst>
                <a:ext uri="{FF2B5EF4-FFF2-40B4-BE49-F238E27FC236}">
                  <a16:creationId xmlns:a16="http://schemas.microsoft.com/office/drawing/2014/main" id="{AF1BCBE3-95B4-473B-B2BB-88B2A4D464FE}"/>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6" name="Freeform 10">
              <a:extLst>
                <a:ext uri="{FF2B5EF4-FFF2-40B4-BE49-F238E27FC236}">
                  <a16:creationId xmlns:a16="http://schemas.microsoft.com/office/drawing/2014/main" id="{570EB87D-7139-4FCE-8AD0-F04539A83100}"/>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7" name="Freeform 11">
              <a:extLst>
                <a:ext uri="{FF2B5EF4-FFF2-40B4-BE49-F238E27FC236}">
                  <a16:creationId xmlns:a16="http://schemas.microsoft.com/office/drawing/2014/main" id="{BCD13869-C734-4744-9966-1E45BC7E7BD2}"/>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8" name="Freeform 12">
              <a:extLst>
                <a:ext uri="{FF2B5EF4-FFF2-40B4-BE49-F238E27FC236}">
                  <a16:creationId xmlns:a16="http://schemas.microsoft.com/office/drawing/2014/main" id="{FA510161-0890-48DC-A1C7-4BC9C39F89D5}"/>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7" name="Freeform 13">
              <a:extLst>
                <a:ext uri="{FF2B5EF4-FFF2-40B4-BE49-F238E27FC236}">
                  <a16:creationId xmlns:a16="http://schemas.microsoft.com/office/drawing/2014/main" id="{A94FCB9B-2163-47FE-A471-2F08FDD8993C}"/>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9" name="Freeform 14">
              <a:extLst>
                <a:ext uri="{FF2B5EF4-FFF2-40B4-BE49-F238E27FC236}">
                  <a16:creationId xmlns:a16="http://schemas.microsoft.com/office/drawing/2014/main" id="{D43D310D-82EB-45FB-9575-7A05EC97BA68}"/>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1" name="Freeform 15">
              <a:extLst>
                <a:ext uri="{FF2B5EF4-FFF2-40B4-BE49-F238E27FC236}">
                  <a16:creationId xmlns:a16="http://schemas.microsoft.com/office/drawing/2014/main" id="{C27E9B67-E811-420C-B457-B01D5DA93890}"/>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3" name="Freeform 16">
              <a:extLst>
                <a:ext uri="{FF2B5EF4-FFF2-40B4-BE49-F238E27FC236}">
                  <a16:creationId xmlns:a16="http://schemas.microsoft.com/office/drawing/2014/main" id="{202E0DEF-5320-414A-9D09-9F04D307F962}"/>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4" name="Freeform 17">
              <a:extLst>
                <a:ext uri="{FF2B5EF4-FFF2-40B4-BE49-F238E27FC236}">
                  <a16:creationId xmlns:a16="http://schemas.microsoft.com/office/drawing/2014/main" id="{7CDE55A6-B058-43BF-82AD-E2CF701CEF43}"/>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5" name="Freeform 18">
              <a:extLst>
                <a:ext uri="{FF2B5EF4-FFF2-40B4-BE49-F238E27FC236}">
                  <a16:creationId xmlns:a16="http://schemas.microsoft.com/office/drawing/2014/main" id="{E76D96D4-DB64-4D87-93A0-8CF7BF7C4298}"/>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6" name="Freeform 19">
              <a:extLst>
                <a:ext uri="{FF2B5EF4-FFF2-40B4-BE49-F238E27FC236}">
                  <a16:creationId xmlns:a16="http://schemas.microsoft.com/office/drawing/2014/main" id="{09C9CCA1-C999-4358-BCFB-93A526B93AB0}"/>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7" name="Freeform 20">
              <a:extLst>
                <a:ext uri="{FF2B5EF4-FFF2-40B4-BE49-F238E27FC236}">
                  <a16:creationId xmlns:a16="http://schemas.microsoft.com/office/drawing/2014/main" id="{091B2AA6-BAFC-4C63-B6E5-E567B0781421}"/>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8" name="Rectangle 21">
              <a:extLst>
                <a:ext uri="{FF2B5EF4-FFF2-40B4-BE49-F238E27FC236}">
                  <a16:creationId xmlns:a16="http://schemas.microsoft.com/office/drawing/2014/main" id="{09DF5352-9E79-422D-A715-9F8798C83E99}"/>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9" name="Freeform 22">
              <a:extLst>
                <a:ext uri="{FF2B5EF4-FFF2-40B4-BE49-F238E27FC236}">
                  <a16:creationId xmlns:a16="http://schemas.microsoft.com/office/drawing/2014/main" id="{94E48EF3-5490-4793-84A1-99F9541C9E00}"/>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0" name="Freeform 23">
              <a:extLst>
                <a:ext uri="{FF2B5EF4-FFF2-40B4-BE49-F238E27FC236}">
                  <a16:creationId xmlns:a16="http://schemas.microsoft.com/office/drawing/2014/main" id="{FF2C4395-852E-4B55-9169-B80758CCDD0A}"/>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1" name="Freeform 24">
              <a:extLst>
                <a:ext uri="{FF2B5EF4-FFF2-40B4-BE49-F238E27FC236}">
                  <a16:creationId xmlns:a16="http://schemas.microsoft.com/office/drawing/2014/main" id="{4A470D8C-6B28-4432-B2DC-BB7F4AAD0138}"/>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2" name="Freeform 25">
              <a:extLst>
                <a:ext uri="{FF2B5EF4-FFF2-40B4-BE49-F238E27FC236}">
                  <a16:creationId xmlns:a16="http://schemas.microsoft.com/office/drawing/2014/main" id="{51494A52-CCA4-4E8F-B96C-7191A78BEA2B}"/>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3" name="Freeform 26">
              <a:extLst>
                <a:ext uri="{FF2B5EF4-FFF2-40B4-BE49-F238E27FC236}">
                  <a16:creationId xmlns:a16="http://schemas.microsoft.com/office/drawing/2014/main" id="{F9581B5B-4CC9-40EF-B351-1E0844E77939}"/>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4" name="Freeform 27">
              <a:extLst>
                <a:ext uri="{FF2B5EF4-FFF2-40B4-BE49-F238E27FC236}">
                  <a16:creationId xmlns:a16="http://schemas.microsoft.com/office/drawing/2014/main" id="{B36CE5E6-82DB-4EC4-B8F2-00441C7F007A}"/>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5" name="Freeform 28">
              <a:extLst>
                <a:ext uri="{FF2B5EF4-FFF2-40B4-BE49-F238E27FC236}">
                  <a16:creationId xmlns:a16="http://schemas.microsoft.com/office/drawing/2014/main" id="{CCB0DDE8-E457-4049-A1B5-9DC1A38E542B}"/>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6" name="Freeform 29">
              <a:extLst>
                <a:ext uri="{FF2B5EF4-FFF2-40B4-BE49-F238E27FC236}">
                  <a16:creationId xmlns:a16="http://schemas.microsoft.com/office/drawing/2014/main" id="{F582F19F-50DB-4CD0-9261-9F3D4369DEDF}"/>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7" name="Freeform 30">
              <a:extLst>
                <a:ext uri="{FF2B5EF4-FFF2-40B4-BE49-F238E27FC236}">
                  <a16:creationId xmlns:a16="http://schemas.microsoft.com/office/drawing/2014/main" id="{03238F99-8877-414A-B15E-AC6904170A29}"/>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8" name="Freeform 31">
              <a:extLst>
                <a:ext uri="{FF2B5EF4-FFF2-40B4-BE49-F238E27FC236}">
                  <a16:creationId xmlns:a16="http://schemas.microsoft.com/office/drawing/2014/main" id="{4BB808B9-70D1-4973-9B42-7047A6097032}"/>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9" name="Freeform 32">
              <a:extLst>
                <a:ext uri="{FF2B5EF4-FFF2-40B4-BE49-F238E27FC236}">
                  <a16:creationId xmlns:a16="http://schemas.microsoft.com/office/drawing/2014/main" id="{F9C9A6F1-DCA9-40C4-A241-EAD329309E98}"/>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0" name="Freeform 34">
              <a:extLst>
                <a:ext uri="{FF2B5EF4-FFF2-40B4-BE49-F238E27FC236}">
                  <a16:creationId xmlns:a16="http://schemas.microsoft.com/office/drawing/2014/main" id="{E0AEF41F-FC56-4890-9142-E6A51D258BD4}"/>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1" name="Freeform 35">
              <a:extLst>
                <a:ext uri="{FF2B5EF4-FFF2-40B4-BE49-F238E27FC236}">
                  <a16:creationId xmlns:a16="http://schemas.microsoft.com/office/drawing/2014/main" id="{6145C89F-8512-4401-B52C-D9558C1D0150}"/>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2" name="Freeform 36">
              <a:extLst>
                <a:ext uri="{FF2B5EF4-FFF2-40B4-BE49-F238E27FC236}">
                  <a16:creationId xmlns:a16="http://schemas.microsoft.com/office/drawing/2014/main" id="{ED9CFB26-B8E6-48B1-A29F-24EB666228AB}"/>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3" name="Freeform 37">
              <a:extLst>
                <a:ext uri="{FF2B5EF4-FFF2-40B4-BE49-F238E27FC236}">
                  <a16:creationId xmlns:a16="http://schemas.microsoft.com/office/drawing/2014/main" id="{F6E85637-D434-4429-B291-1ECF3AEA6EC7}"/>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4" name="Freeform 38">
              <a:extLst>
                <a:ext uri="{FF2B5EF4-FFF2-40B4-BE49-F238E27FC236}">
                  <a16:creationId xmlns:a16="http://schemas.microsoft.com/office/drawing/2014/main" id="{30C150FF-3376-469B-9681-2D2C4498660A}"/>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5" name="Freeform 39">
              <a:extLst>
                <a:ext uri="{FF2B5EF4-FFF2-40B4-BE49-F238E27FC236}">
                  <a16:creationId xmlns:a16="http://schemas.microsoft.com/office/drawing/2014/main" id="{434EB90B-7746-4C60-9E11-00C8E6B4B1FD}"/>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6" name="Freeform 40">
              <a:extLst>
                <a:ext uri="{FF2B5EF4-FFF2-40B4-BE49-F238E27FC236}">
                  <a16:creationId xmlns:a16="http://schemas.microsoft.com/office/drawing/2014/main" id="{7426CC65-8A41-4481-9E5D-C5331B6EEA7D}"/>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7" name="Freeform 41">
              <a:extLst>
                <a:ext uri="{FF2B5EF4-FFF2-40B4-BE49-F238E27FC236}">
                  <a16:creationId xmlns:a16="http://schemas.microsoft.com/office/drawing/2014/main" id="{97E7B34D-0DDF-4DE2-99C4-6BC45D794E34}"/>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8" name="Freeform 42">
              <a:extLst>
                <a:ext uri="{FF2B5EF4-FFF2-40B4-BE49-F238E27FC236}">
                  <a16:creationId xmlns:a16="http://schemas.microsoft.com/office/drawing/2014/main" id="{6FC8D70A-8526-4C79-92C2-97301B914BEF}"/>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9" name="Freeform 43">
              <a:extLst>
                <a:ext uri="{FF2B5EF4-FFF2-40B4-BE49-F238E27FC236}">
                  <a16:creationId xmlns:a16="http://schemas.microsoft.com/office/drawing/2014/main" id="{39BE5684-35BB-46F4-9C5C-EAF067BC62BC}"/>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0" name="Freeform 44">
              <a:extLst>
                <a:ext uri="{FF2B5EF4-FFF2-40B4-BE49-F238E27FC236}">
                  <a16:creationId xmlns:a16="http://schemas.microsoft.com/office/drawing/2014/main" id="{5089B3F9-64DE-4CB8-BF0E-34B007F8C780}"/>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1" name="Freeform 45">
              <a:extLst>
                <a:ext uri="{FF2B5EF4-FFF2-40B4-BE49-F238E27FC236}">
                  <a16:creationId xmlns:a16="http://schemas.microsoft.com/office/drawing/2014/main" id="{04FECBD9-B54C-4D5A-A9AA-E7619DF7614D}"/>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2" name="Freeform 46">
              <a:extLst>
                <a:ext uri="{FF2B5EF4-FFF2-40B4-BE49-F238E27FC236}">
                  <a16:creationId xmlns:a16="http://schemas.microsoft.com/office/drawing/2014/main" id="{0ADCA952-0EDE-409C-B4D0-54FF479FCEE5}"/>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3" name="Freeform 47">
              <a:extLst>
                <a:ext uri="{FF2B5EF4-FFF2-40B4-BE49-F238E27FC236}">
                  <a16:creationId xmlns:a16="http://schemas.microsoft.com/office/drawing/2014/main" id="{A119A132-F0A3-4452-851C-D950D84D531F}"/>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4" name="Freeform 48">
              <a:extLst>
                <a:ext uri="{FF2B5EF4-FFF2-40B4-BE49-F238E27FC236}">
                  <a16:creationId xmlns:a16="http://schemas.microsoft.com/office/drawing/2014/main" id="{BEC3E088-80FD-4804-92A1-2E76BA051D83}"/>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5" name="Freeform 49">
              <a:extLst>
                <a:ext uri="{FF2B5EF4-FFF2-40B4-BE49-F238E27FC236}">
                  <a16:creationId xmlns:a16="http://schemas.microsoft.com/office/drawing/2014/main" id="{EA438C2B-5159-428A-AB6D-0446066C3FD9}"/>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6" name="Freeform 50">
              <a:extLst>
                <a:ext uri="{FF2B5EF4-FFF2-40B4-BE49-F238E27FC236}">
                  <a16:creationId xmlns:a16="http://schemas.microsoft.com/office/drawing/2014/main" id="{65B120BA-B006-4B6A-8DA5-F28EA6CDDE63}"/>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7" name="Freeform 51">
              <a:extLst>
                <a:ext uri="{FF2B5EF4-FFF2-40B4-BE49-F238E27FC236}">
                  <a16:creationId xmlns:a16="http://schemas.microsoft.com/office/drawing/2014/main" id="{AB954FAD-8B27-4E4D-A4ED-D5FB03A79ED4}"/>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8" name="Freeform 52">
              <a:extLst>
                <a:ext uri="{FF2B5EF4-FFF2-40B4-BE49-F238E27FC236}">
                  <a16:creationId xmlns:a16="http://schemas.microsoft.com/office/drawing/2014/main" id="{D653A1E5-8205-431C-8097-803798E04C34}"/>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9" name="Freeform 53">
              <a:extLst>
                <a:ext uri="{FF2B5EF4-FFF2-40B4-BE49-F238E27FC236}">
                  <a16:creationId xmlns:a16="http://schemas.microsoft.com/office/drawing/2014/main" id="{54533794-0E7B-4B02-8F24-BDC83126EE90}"/>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0" name="Freeform 54">
              <a:extLst>
                <a:ext uri="{FF2B5EF4-FFF2-40B4-BE49-F238E27FC236}">
                  <a16:creationId xmlns:a16="http://schemas.microsoft.com/office/drawing/2014/main" id="{D4D327AA-0BF7-4AB8-91E9-11F76213D3CD}"/>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1" name="Freeform 55">
              <a:extLst>
                <a:ext uri="{FF2B5EF4-FFF2-40B4-BE49-F238E27FC236}">
                  <a16:creationId xmlns:a16="http://schemas.microsoft.com/office/drawing/2014/main" id="{F8AB14D4-E7E1-4D1E-8B5C-B1A1653B9166}"/>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2" name="Freeform 56">
              <a:extLst>
                <a:ext uri="{FF2B5EF4-FFF2-40B4-BE49-F238E27FC236}">
                  <a16:creationId xmlns:a16="http://schemas.microsoft.com/office/drawing/2014/main" id="{9424AD2E-65D9-4F30-9676-D28A85EE68BF}"/>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3" name="Freeform 57">
              <a:extLst>
                <a:ext uri="{FF2B5EF4-FFF2-40B4-BE49-F238E27FC236}">
                  <a16:creationId xmlns:a16="http://schemas.microsoft.com/office/drawing/2014/main" id="{F382EF80-0B77-4D44-B4FF-8B6BE2567CE1}"/>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4" name="Freeform 58">
              <a:extLst>
                <a:ext uri="{FF2B5EF4-FFF2-40B4-BE49-F238E27FC236}">
                  <a16:creationId xmlns:a16="http://schemas.microsoft.com/office/drawing/2014/main" id="{92C5A2A8-B427-43AB-B91C-75984A933E9E}"/>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5" name="Freeform 59">
              <a:extLst>
                <a:ext uri="{FF2B5EF4-FFF2-40B4-BE49-F238E27FC236}">
                  <a16:creationId xmlns:a16="http://schemas.microsoft.com/office/drawing/2014/main" id="{E9704698-3565-478A-9D58-D0A9430F2CA4}"/>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6" name="Freeform 60">
              <a:extLst>
                <a:ext uri="{FF2B5EF4-FFF2-40B4-BE49-F238E27FC236}">
                  <a16:creationId xmlns:a16="http://schemas.microsoft.com/office/drawing/2014/main" id="{E5B6714A-DEAD-4521-A9A6-9E2A55F92680}"/>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7" name="Freeform 61">
              <a:extLst>
                <a:ext uri="{FF2B5EF4-FFF2-40B4-BE49-F238E27FC236}">
                  <a16:creationId xmlns:a16="http://schemas.microsoft.com/office/drawing/2014/main" id="{EC562B80-8A9A-4CB6-84CD-035DC0A57CC6}"/>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8" name="Freeform 62">
              <a:extLst>
                <a:ext uri="{FF2B5EF4-FFF2-40B4-BE49-F238E27FC236}">
                  <a16:creationId xmlns:a16="http://schemas.microsoft.com/office/drawing/2014/main" id="{F6A42320-400F-45BF-9470-203CFA636A7B}"/>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grpSp>
      <p:sp>
        <p:nvSpPr>
          <p:cNvPr id="189" name="Text Placeholder 135">
            <a:extLst>
              <a:ext uri="{FF2B5EF4-FFF2-40B4-BE49-F238E27FC236}">
                <a16:creationId xmlns:a16="http://schemas.microsoft.com/office/drawing/2014/main" id="{481E019A-1F81-4852-8272-EA711EFF7093}"/>
              </a:ext>
            </a:extLst>
          </p:cNvPr>
          <p:cNvSpPr>
            <a:spLocks noGrp="1"/>
          </p:cNvSpPr>
          <p:nvPr>
            <p:ph type="body" sz="quarter" idx="16" hasCustomPrompt="1"/>
          </p:nvPr>
        </p:nvSpPr>
        <p:spPr>
          <a:xfrm>
            <a:off x="607255" y="5338960"/>
            <a:ext cx="288000" cy="10800"/>
          </a:xfrm>
          <a:solidFill>
            <a:schemeClr val="bg1"/>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19135734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Header C">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5999291"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sp>
        <p:nvSpPr>
          <p:cNvPr id="12" name="Picture Placeholder 11">
            <a:extLst>
              <a:ext uri="{FF2B5EF4-FFF2-40B4-BE49-F238E27FC236}">
                <a16:creationId xmlns:a16="http://schemas.microsoft.com/office/drawing/2014/main" id="{E03DFE5C-9D27-413D-8A78-400F18043883}"/>
              </a:ext>
            </a:extLst>
          </p:cNvPr>
          <p:cNvSpPr>
            <a:spLocks noGrp="1"/>
          </p:cNvSpPr>
          <p:nvPr>
            <p:ph type="pic" sz="quarter" idx="18" hasCustomPrompt="1"/>
          </p:nvPr>
        </p:nvSpPr>
        <p:spPr>
          <a:xfrm>
            <a:off x="6499358" y="-1"/>
            <a:ext cx="5704638" cy="6879660"/>
          </a:xfrm>
          <a:custGeom>
            <a:avLst/>
            <a:gdLst>
              <a:gd name="connsiteX0" fmla="*/ 1684339 w 5704638"/>
              <a:gd name="connsiteY0" fmla="*/ 0 h 6879660"/>
              <a:gd name="connsiteX1" fmla="*/ 5704638 w 5704638"/>
              <a:gd name="connsiteY1" fmla="*/ 0 h 6879660"/>
              <a:gd name="connsiteX2" fmla="*/ 5704638 w 5704638"/>
              <a:gd name="connsiteY2" fmla="*/ 6879660 h 6879660"/>
              <a:gd name="connsiteX3" fmla="*/ 1684339 w 5704638"/>
              <a:gd name="connsiteY3" fmla="*/ 6879660 h 6879660"/>
              <a:gd name="connsiteX4" fmla="*/ 0 w 5704638"/>
              <a:gd name="connsiteY4" fmla="*/ 6437231 h 6879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04638" h="6879660">
                <a:moveTo>
                  <a:pt x="1684339" y="0"/>
                </a:moveTo>
                <a:lnTo>
                  <a:pt x="5704638" y="0"/>
                </a:lnTo>
                <a:lnTo>
                  <a:pt x="5704638" y="6879660"/>
                </a:lnTo>
                <a:lnTo>
                  <a:pt x="1684339" y="6879660"/>
                </a:lnTo>
                <a:lnTo>
                  <a:pt x="0" y="6437231"/>
                </a:ln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lIns="360000" tIns="360000" rIns="360000" bIns="360000">
            <a:noAutofit/>
          </a:bodyPr>
          <a:lstStyle>
            <a:lvl1pPr algn="r">
              <a:defRPr sz="1600">
                <a:solidFill>
                  <a:schemeClr val="tx1">
                    <a:lumMod val="50000"/>
                    <a:lumOff val="50000"/>
                  </a:schemeClr>
                </a:solidFill>
              </a:defRPr>
            </a:lvl1pPr>
          </a:lstStyle>
          <a:p>
            <a:r>
              <a:rPr lang="en-AU" noProof="0"/>
              <a:t>  </a:t>
            </a:r>
          </a:p>
        </p:txBody>
      </p:sp>
      <p:grpSp>
        <p:nvGrpSpPr>
          <p:cNvPr id="131" name="Group 4">
            <a:extLst>
              <a:ext uri="{FF2B5EF4-FFF2-40B4-BE49-F238E27FC236}">
                <a16:creationId xmlns:a16="http://schemas.microsoft.com/office/drawing/2014/main" id="{952F8D34-531B-4437-B768-1A058C4F580B}"/>
              </a:ext>
            </a:extLst>
          </p:cNvPr>
          <p:cNvGrpSpPr>
            <a:grpSpLocks noChangeAspect="1"/>
          </p:cNvGrpSpPr>
          <p:nvPr userDrawn="1"/>
        </p:nvGrpSpPr>
        <p:grpSpPr bwMode="auto">
          <a:xfrm>
            <a:off x="607255" y="616633"/>
            <a:ext cx="1256780" cy="1260000"/>
            <a:chOff x="2864" y="1181"/>
            <a:chExt cx="1952" cy="1957"/>
          </a:xfrm>
          <a:blipFill>
            <a:blip r:embed="rId3"/>
            <a:stretch>
              <a:fillRect/>
            </a:stretch>
          </a:blipFill>
        </p:grpSpPr>
        <p:sp>
          <p:nvSpPr>
            <p:cNvPr id="132" name="AutoShape 3">
              <a:extLst>
                <a:ext uri="{FF2B5EF4-FFF2-40B4-BE49-F238E27FC236}">
                  <a16:creationId xmlns:a16="http://schemas.microsoft.com/office/drawing/2014/main" id="{BBEC651D-9DEC-4A01-B480-D5E4B2FC2902}"/>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3" name="Rectangle 5">
              <a:extLst>
                <a:ext uri="{FF2B5EF4-FFF2-40B4-BE49-F238E27FC236}">
                  <a16:creationId xmlns:a16="http://schemas.microsoft.com/office/drawing/2014/main" id="{8AC4D9D0-269C-4ACF-BF70-19CF3F874F7A}"/>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4" name="Freeform 6">
              <a:extLst>
                <a:ext uri="{FF2B5EF4-FFF2-40B4-BE49-F238E27FC236}">
                  <a16:creationId xmlns:a16="http://schemas.microsoft.com/office/drawing/2014/main" id="{78D091DD-3D29-4E85-A4F2-B1EF7381554E}"/>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5" name="Freeform 7">
              <a:extLst>
                <a:ext uri="{FF2B5EF4-FFF2-40B4-BE49-F238E27FC236}">
                  <a16:creationId xmlns:a16="http://schemas.microsoft.com/office/drawing/2014/main" id="{41F39217-4860-4557-92E4-3744C451F05F}"/>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6" name="Freeform 8">
              <a:extLst>
                <a:ext uri="{FF2B5EF4-FFF2-40B4-BE49-F238E27FC236}">
                  <a16:creationId xmlns:a16="http://schemas.microsoft.com/office/drawing/2014/main" id="{E8E8E316-21E4-4CC2-ADF5-C4F81235C3DA}"/>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7" name="Freeform 9">
              <a:extLst>
                <a:ext uri="{FF2B5EF4-FFF2-40B4-BE49-F238E27FC236}">
                  <a16:creationId xmlns:a16="http://schemas.microsoft.com/office/drawing/2014/main" id="{1D3C1F05-2CE2-4C38-A4B0-481C61982A15}"/>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8" name="Freeform 10">
              <a:extLst>
                <a:ext uri="{FF2B5EF4-FFF2-40B4-BE49-F238E27FC236}">
                  <a16:creationId xmlns:a16="http://schemas.microsoft.com/office/drawing/2014/main" id="{B93800B0-DBA3-4D0A-9F1B-C254419B3566}"/>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9" name="Freeform 11">
              <a:extLst>
                <a:ext uri="{FF2B5EF4-FFF2-40B4-BE49-F238E27FC236}">
                  <a16:creationId xmlns:a16="http://schemas.microsoft.com/office/drawing/2014/main" id="{DA73D27E-D033-4C84-A492-8DAC896B6EE3}"/>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1" name="Freeform 12">
              <a:extLst>
                <a:ext uri="{FF2B5EF4-FFF2-40B4-BE49-F238E27FC236}">
                  <a16:creationId xmlns:a16="http://schemas.microsoft.com/office/drawing/2014/main" id="{74F6F1BE-8465-4B37-9FA1-D0E1A2E48B14}"/>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2" name="Freeform 13">
              <a:extLst>
                <a:ext uri="{FF2B5EF4-FFF2-40B4-BE49-F238E27FC236}">
                  <a16:creationId xmlns:a16="http://schemas.microsoft.com/office/drawing/2014/main" id="{9EE5749B-5072-41F9-A57E-284E0A604655}"/>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3" name="Freeform 14">
              <a:extLst>
                <a:ext uri="{FF2B5EF4-FFF2-40B4-BE49-F238E27FC236}">
                  <a16:creationId xmlns:a16="http://schemas.microsoft.com/office/drawing/2014/main" id="{2DBB559A-8AB1-47CF-9594-70FFFF07DF4E}"/>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4" name="Freeform 15">
              <a:extLst>
                <a:ext uri="{FF2B5EF4-FFF2-40B4-BE49-F238E27FC236}">
                  <a16:creationId xmlns:a16="http://schemas.microsoft.com/office/drawing/2014/main" id="{EF6A068B-18BA-48B7-AC57-2231ED0F0A3C}"/>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5" name="Freeform 16">
              <a:extLst>
                <a:ext uri="{FF2B5EF4-FFF2-40B4-BE49-F238E27FC236}">
                  <a16:creationId xmlns:a16="http://schemas.microsoft.com/office/drawing/2014/main" id="{AF34F4D6-E742-4530-A1D5-8CBF297CFE8B}"/>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6" name="Freeform 17">
              <a:extLst>
                <a:ext uri="{FF2B5EF4-FFF2-40B4-BE49-F238E27FC236}">
                  <a16:creationId xmlns:a16="http://schemas.microsoft.com/office/drawing/2014/main" id="{FAD1CA84-23AF-476C-9991-F757AE0651DE}"/>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7" name="Freeform 18">
              <a:extLst>
                <a:ext uri="{FF2B5EF4-FFF2-40B4-BE49-F238E27FC236}">
                  <a16:creationId xmlns:a16="http://schemas.microsoft.com/office/drawing/2014/main" id="{ACAEC108-E142-43B0-8B21-F856F93881FE}"/>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8" name="Freeform 19">
              <a:extLst>
                <a:ext uri="{FF2B5EF4-FFF2-40B4-BE49-F238E27FC236}">
                  <a16:creationId xmlns:a16="http://schemas.microsoft.com/office/drawing/2014/main" id="{C85C54C2-C1F3-4F46-AA95-330CA1FBCCC4}"/>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9" name="Freeform 20">
              <a:extLst>
                <a:ext uri="{FF2B5EF4-FFF2-40B4-BE49-F238E27FC236}">
                  <a16:creationId xmlns:a16="http://schemas.microsoft.com/office/drawing/2014/main" id="{DE512848-C980-40EA-8C56-CE3DC8433DB6}"/>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0" name="Rectangle 21">
              <a:extLst>
                <a:ext uri="{FF2B5EF4-FFF2-40B4-BE49-F238E27FC236}">
                  <a16:creationId xmlns:a16="http://schemas.microsoft.com/office/drawing/2014/main" id="{41E59601-BD60-43C2-A624-31E8A46608AB}"/>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1" name="Freeform 22">
              <a:extLst>
                <a:ext uri="{FF2B5EF4-FFF2-40B4-BE49-F238E27FC236}">
                  <a16:creationId xmlns:a16="http://schemas.microsoft.com/office/drawing/2014/main" id="{2FC897BB-D4BC-4B93-BD1F-3FCB8A51B70E}"/>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2" name="Freeform 23">
              <a:extLst>
                <a:ext uri="{FF2B5EF4-FFF2-40B4-BE49-F238E27FC236}">
                  <a16:creationId xmlns:a16="http://schemas.microsoft.com/office/drawing/2014/main" id="{37CB6FDA-B6C4-4A87-9AEB-E2CC7686960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3" name="Freeform 24">
              <a:extLst>
                <a:ext uri="{FF2B5EF4-FFF2-40B4-BE49-F238E27FC236}">
                  <a16:creationId xmlns:a16="http://schemas.microsoft.com/office/drawing/2014/main" id="{9EB636E2-EA73-47E1-B9D1-41B5E1183AD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4" name="Freeform 25">
              <a:extLst>
                <a:ext uri="{FF2B5EF4-FFF2-40B4-BE49-F238E27FC236}">
                  <a16:creationId xmlns:a16="http://schemas.microsoft.com/office/drawing/2014/main" id="{A1D24BE6-E7F9-419E-9038-34878217484C}"/>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5" name="Freeform 26">
              <a:extLst>
                <a:ext uri="{FF2B5EF4-FFF2-40B4-BE49-F238E27FC236}">
                  <a16:creationId xmlns:a16="http://schemas.microsoft.com/office/drawing/2014/main" id="{03218CF4-4C2B-499B-A778-31F5E5F57B84}"/>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6" name="Freeform 27">
              <a:extLst>
                <a:ext uri="{FF2B5EF4-FFF2-40B4-BE49-F238E27FC236}">
                  <a16:creationId xmlns:a16="http://schemas.microsoft.com/office/drawing/2014/main" id="{173799A0-ECB5-493E-9E49-2EA45E424862}"/>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7" name="Freeform 28">
              <a:extLst>
                <a:ext uri="{FF2B5EF4-FFF2-40B4-BE49-F238E27FC236}">
                  <a16:creationId xmlns:a16="http://schemas.microsoft.com/office/drawing/2014/main" id="{33E96A3F-7E78-4890-94D5-D7E3CB3B23F5}"/>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8" name="Freeform 29">
              <a:extLst>
                <a:ext uri="{FF2B5EF4-FFF2-40B4-BE49-F238E27FC236}">
                  <a16:creationId xmlns:a16="http://schemas.microsoft.com/office/drawing/2014/main" id="{531E9948-2329-4042-8C88-955E4DCDD740}"/>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9" name="Freeform 30">
              <a:extLst>
                <a:ext uri="{FF2B5EF4-FFF2-40B4-BE49-F238E27FC236}">
                  <a16:creationId xmlns:a16="http://schemas.microsoft.com/office/drawing/2014/main" id="{54F08FC5-B24A-449D-BFE5-234C81F9D5C8}"/>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0" name="Freeform 31">
              <a:extLst>
                <a:ext uri="{FF2B5EF4-FFF2-40B4-BE49-F238E27FC236}">
                  <a16:creationId xmlns:a16="http://schemas.microsoft.com/office/drawing/2014/main" id="{FE60F094-8651-44F7-800A-5C5878936E8F}"/>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1" name="Freeform 32">
              <a:extLst>
                <a:ext uri="{FF2B5EF4-FFF2-40B4-BE49-F238E27FC236}">
                  <a16:creationId xmlns:a16="http://schemas.microsoft.com/office/drawing/2014/main" id="{97B6F0CB-D65A-4FE1-82D0-C900FE691B92}"/>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2" name="Freeform 34">
              <a:extLst>
                <a:ext uri="{FF2B5EF4-FFF2-40B4-BE49-F238E27FC236}">
                  <a16:creationId xmlns:a16="http://schemas.microsoft.com/office/drawing/2014/main" id="{C5EA344F-8008-488F-91D7-61F621AFAF2B}"/>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3" name="Freeform 35">
              <a:extLst>
                <a:ext uri="{FF2B5EF4-FFF2-40B4-BE49-F238E27FC236}">
                  <a16:creationId xmlns:a16="http://schemas.microsoft.com/office/drawing/2014/main" id="{E3D1E55F-4B1E-4DF3-A491-0D8570B2984A}"/>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4" name="Freeform 36">
              <a:extLst>
                <a:ext uri="{FF2B5EF4-FFF2-40B4-BE49-F238E27FC236}">
                  <a16:creationId xmlns:a16="http://schemas.microsoft.com/office/drawing/2014/main" id="{E873DE5C-24B0-4BF4-8297-4BA1E4AAFFB1}"/>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5" name="Freeform 37">
              <a:extLst>
                <a:ext uri="{FF2B5EF4-FFF2-40B4-BE49-F238E27FC236}">
                  <a16:creationId xmlns:a16="http://schemas.microsoft.com/office/drawing/2014/main" id="{0CB938A8-5CF0-4C5E-984C-0CAEB0C3E27D}"/>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6" name="Freeform 38">
              <a:extLst>
                <a:ext uri="{FF2B5EF4-FFF2-40B4-BE49-F238E27FC236}">
                  <a16:creationId xmlns:a16="http://schemas.microsoft.com/office/drawing/2014/main" id="{78EBBE71-A1CC-4107-AFCC-83E067E57648}"/>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7" name="Freeform 39">
              <a:extLst>
                <a:ext uri="{FF2B5EF4-FFF2-40B4-BE49-F238E27FC236}">
                  <a16:creationId xmlns:a16="http://schemas.microsoft.com/office/drawing/2014/main" id="{188683EF-DA3F-456E-A35D-B703C1D05321}"/>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8" name="Freeform 40">
              <a:extLst>
                <a:ext uri="{FF2B5EF4-FFF2-40B4-BE49-F238E27FC236}">
                  <a16:creationId xmlns:a16="http://schemas.microsoft.com/office/drawing/2014/main" id="{67455D6C-9F5E-48F6-9D90-B3BF88850F42}"/>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9" name="Freeform 41">
              <a:extLst>
                <a:ext uri="{FF2B5EF4-FFF2-40B4-BE49-F238E27FC236}">
                  <a16:creationId xmlns:a16="http://schemas.microsoft.com/office/drawing/2014/main" id="{2049801F-BD8D-4E9D-AAEA-FAFAAC41C841}"/>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0" name="Freeform 42">
              <a:extLst>
                <a:ext uri="{FF2B5EF4-FFF2-40B4-BE49-F238E27FC236}">
                  <a16:creationId xmlns:a16="http://schemas.microsoft.com/office/drawing/2014/main" id="{05096163-0CFF-4224-8C90-BA89F552F8CA}"/>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1" name="Freeform 43">
              <a:extLst>
                <a:ext uri="{FF2B5EF4-FFF2-40B4-BE49-F238E27FC236}">
                  <a16:creationId xmlns:a16="http://schemas.microsoft.com/office/drawing/2014/main" id="{F9AE60ED-4BD6-40E5-A3C9-CDC44B29DFA4}"/>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2" name="Freeform 44">
              <a:extLst>
                <a:ext uri="{FF2B5EF4-FFF2-40B4-BE49-F238E27FC236}">
                  <a16:creationId xmlns:a16="http://schemas.microsoft.com/office/drawing/2014/main" id="{DA4117E0-3B90-46EB-B97A-0867BD9DA1EE}"/>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3" name="Freeform 45">
              <a:extLst>
                <a:ext uri="{FF2B5EF4-FFF2-40B4-BE49-F238E27FC236}">
                  <a16:creationId xmlns:a16="http://schemas.microsoft.com/office/drawing/2014/main" id="{761EEC17-AA04-4CC5-B696-C93A624A73AE}"/>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4" name="Freeform 46">
              <a:extLst>
                <a:ext uri="{FF2B5EF4-FFF2-40B4-BE49-F238E27FC236}">
                  <a16:creationId xmlns:a16="http://schemas.microsoft.com/office/drawing/2014/main" id="{19E01E8B-2F3E-4806-9747-A9FD6D7CAB0C}"/>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5" name="Freeform 47">
              <a:extLst>
                <a:ext uri="{FF2B5EF4-FFF2-40B4-BE49-F238E27FC236}">
                  <a16:creationId xmlns:a16="http://schemas.microsoft.com/office/drawing/2014/main" id="{31CE3624-CAB2-42C8-A51A-24F5AB0888CC}"/>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6" name="Freeform 48">
              <a:extLst>
                <a:ext uri="{FF2B5EF4-FFF2-40B4-BE49-F238E27FC236}">
                  <a16:creationId xmlns:a16="http://schemas.microsoft.com/office/drawing/2014/main" id="{6046A1D0-D1B4-4EA9-B279-0BB0EB50C4FE}"/>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7" name="Freeform 49">
              <a:extLst>
                <a:ext uri="{FF2B5EF4-FFF2-40B4-BE49-F238E27FC236}">
                  <a16:creationId xmlns:a16="http://schemas.microsoft.com/office/drawing/2014/main" id="{D4B7AB6C-F51F-4D3C-B7AD-C1C1D664E317}"/>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8" name="Freeform 50">
              <a:extLst>
                <a:ext uri="{FF2B5EF4-FFF2-40B4-BE49-F238E27FC236}">
                  <a16:creationId xmlns:a16="http://schemas.microsoft.com/office/drawing/2014/main" id="{8E10AC4C-338C-4C57-B1AE-E90AD682072D}"/>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9" name="Freeform 51">
              <a:extLst>
                <a:ext uri="{FF2B5EF4-FFF2-40B4-BE49-F238E27FC236}">
                  <a16:creationId xmlns:a16="http://schemas.microsoft.com/office/drawing/2014/main" id="{34BF4F08-8DEC-4C2B-A2AF-788F7F1E4803}"/>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0" name="Freeform 52">
              <a:extLst>
                <a:ext uri="{FF2B5EF4-FFF2-40B4-BE49-F238E27FC236}">
                  <a16:creationId xmlns:a16="http://schemas.microsoft.com/office/drawing/2014/main" id="{CFAEED60-DD64-46E7-8E79-CE50C14F1A69}"/>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1" name="Freeform 53">
              <a:extLst>
                <a:ext uri="{FF2B5EF4-FFF2-40B4-BE49-F238E27FC236}">
                  <a16:creationId xmlns:a16="http://schemas.microsoft.com/office/drawing/2014/main" id="{71261761-F990-43CC-844E-2C0A2477EF5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2" name="Freeform 54">
              <a:extLst>
                <a:ext uri="{FF2B5EF4-FFF2-40B4-BE49-F238E27FC236}">
                  <a16:creationId xmlns:a16="http://schemas.microsoft.com/office/drawing/2014/main" id="{D4D822F0-487A-41CD-89A2-BFEAF94DA3A6}"/>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3" name="Freeform 55">
              <a:extLst>
                <a:ext uri="{FF2B5EF4-FFF2-40B4-BE49-F238E27FC236}">
                  <a16:creationId xmlns:a16="http://schemas.microsoft.com/office/drawing/2014/main" id="{64127AD4-1815-4284-AA88-8E4CBE2BEB06}"/>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4" name="Freeform 56">
              <a:extLst>
                <a:ext uri="{FF2B5EF4-FFF2-40B4-BE49-F238E27FC236}">
                  <a16:creationId xmlns:a16="http://schemas.microsoft.com/office/drawing/2014/main" id="{BD21305C-D290-41CE-8BC3-99457C64FB12}"/>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5" name="Freeform 57">
              <a:extLst>
                <a:ext uri="{FF2B5EF4-FFF2-40B4-BE49-F238E27FC236}">
                  <a16:creationId xmlns:a16="http://schemas.microsoft.com/office/drawing/2014/main" id="{C54B15DF-E6D7-4531-BBF7-8FF9AA9A4B2A}"/>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6" name="Freeform 58">
              <a:extLst>
                <a:ext uri="{FF2B5EF4-FFF2-40B4-BE49-F238E27FC236}">
                  <a16:creationId xmlns:a16="http://schemas.microsoft.com/office/drawing/2014/main" id="{4D304613-492C-427C-A02E-E05ACE6B32EE}"/>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7" name="Freeform 59">
              <a:extLst>
                <a:ext uri="{FF2B5EF4-FFF2-40B4-BE49-F238E27FC236}">
                  <a16:creationId xmlns:a16="http://schemas.microsoft.com/office/drawing/2014/main" id="{52AED092-BCE9-47D3-8D39-F2C4684C6122}"/>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8" name="Freeform 60">
              <a:extLst>
                <a:ext uri="{FF2B5EF4-FFF2-40B4-BE49-F238E27FC236}">
                  <a16:creationId xmlns:a16="http://schemas.microsoft.com/office/drawing/2014/main" id="{E9BCC919-A30E-4FA5-91D6-D4CA02EF0948}"/>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9" name="Freeform 61">
              <a:extLst>
                <a:ext uri="{FF2B5EF4-FFF2-40B4-BE49-F238E27FC236}">
                  <a16:creationId xmlns:a16="http://schemas.microsoft.com/office/drawing/2014/main" id="{6CFE3E2A-8488-4AFD-ABAE-938C82F3797D}"/>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0" name="Freeform 62">
              <a:extLst>
                <a:ext uri="{FF2B5EF4-FFF2-40B4-BE49-F238E27FC236}">
                  <a16:creationId xmlns:a16="http://schemas.microsoft.com/office/drawing/2014/main" id="{AE6E86CC-9825-414A-B885-AD3D5F84D60F}"/>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67" name="Text Placeholder 140">
            <a:extLst>
              <a:ext uri="{FF2B5EF4-FFF2-40B4-BE49-F238E27FC236}">
                <a16:creationId xmlns:a16="http://schemas.microsoft.com/office/drawing/2014/main" id="{F997F199-0CF9-40C8-9EAA-1BE7B409F103}"/>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8" name="Text Placeholder 135">
            <a:extLst>
              <a:ext uri="{FF2B5EF4-FFF2-40B4-BE49-F238E27FC236}">
                <a16:creationId xmlns:a16="http://schemas.microsoft.com/office/drawing/2014/main" id="{6020C5ED-8684-4963-B702-A20B7E17DD7E}"/>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38621079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deo and Presenter">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D51BC2A-07E6-4F57-A3D0-BC904E276AFE}"/>
              </a:ext>
            </a:extLst>
          </p:cNvPr>
          <p:cNvSpPr>
            <a:spLocks noGrp="1"/>
          </p:cNvSpPr>
          <p:nvPr>
            <p:ph type="title"/>
          </p:nvPr>
        </p:nvSpPr>
        <p:spPr>
          <a:xfrm>
            <a:off x="1428765" y="395066"/>
            <a:ext cx="5400702" cy="887360"/>
          </a:xfrm>
        </p:spPr>
        <p:txBody>
          <a:bodyPr/>
          <a:lstStyle>
            <a:lvl1pPr>
              <a:defRPr lang="en-AU" dirty="0"/>
            </a:lvl1pPr>
          </a:lstStyle>
          <a:p>
            <a:r>
              <a:rPr lang="en-US"/>
              <a:t>Click to edit Master title style</a:t>
            </a:r>
            <a:endParaRPr lang="en-AU" dirty="0"/>
          </a:p>
        </p:txBody>
      </p:sp>
      <p:sp>
        <p:nvSpPr>
          <p:cNvPr id="7" name="Picture Placeholder 8">
            <a:extLst>
              <a:ext uri="{FF2B5EF4-FFF2-40B4-BE49-F238E27FC236}">
                <a16:creationId xmlns:a16="http://schemas.microsoft.com/office/drawing/2014/main" id="{2DF14112-10F2-4A1F-8E84-625C042A78AF}"/>
              </a:ext>
            </a:extLst>
          </p:cNvPr>
          <p:cNvSpPr>
            <a:spLocks noGrp="1"/>
          </p:cNvSpPr>
          <p:nvPr>
            <p:ph type="pic" sz="quarter" idx="14" hasCustomPrompt="1"/>
          </p:nvPr>
        </p:nvSpPr>
        <p:spPr>
          <a:xfrm>
            <a:off x="7241680" y="433468"/>
            <a:ext cx="4516849" cy="6424532"/>
          </a:xfrm>
          <a:blipFill>
            <a:blip r:embed="rId2" cstate="screen">
              <a:extLst>
                <a:ext uri="{28A0092B-C50C-407E-A947-70E740481C1C}">
                  <a14:useLocalDpi xmlns:a14="http://schemas.microsoft.com/office/drawing/2010/main"/>
                </a:ext>
              </a:extLst>
            </a:blip>
            <a:srcRect/>
            <a:stretch>
              <a:fillRect l="-12818" t="-6998" r="-14598" b="-250"/>
            </a:stretch>
          </a:blipFill>
        </p:spPr>
        <p:txBody>
          <a:bodyPr>
            <a:normAutofit/>
          </a:bodyPr>
          <a:lstStyle>
            <a:lvl1pPr rtl="0">
              <a:defRPr sz="1600">
                <a:solidFill>
                  <a:schemeClr val="tx1">
                    <a:lumMod val="50000"/>
                    <a:lumOff val="50000"/>
                  </a:schemeClr>
                </a:solidFill>
              </a:defRPr>
            </a:lvl1pPr>
          </a:lstStyle>
          <a:p>
            <a:r>
              <a:rPr lang="en-AU" dirty="0"/>
              <a:t>Click icon to add image of presenter</a:t>
            </a:r>
          </a:p>
        </p:txBody>
      </p:sp>
      <p:sp>
        <p:nvSpPr>
          <p:cNvPr id="9" name="Footer Placeholder 8">
            <a:extLst>
              <a:ext uri="{FF2B5EF4-FFF2-40B4-BE49-F238E27FC236}">
                <a16:creationId xmlns:a16="http://schemas.microsoft.com/office/drawing/2014/main" id="{EFAC858D-C943-4AF2-ADB4-A578F396684B}"/>
              </a:ext>
            </a:extLst>
          </p:cNvPr>
          <p:cNvSpPr>
            <a:spLocks noGrp="1"/>
          </p:cNvSpPr>
          <p:nvPr>
            <p:ph type="ftr" sz="quarter" idx="19"/>
          </p:nvPr>
        </p:nvSpPr>
        <p:spPr/>
        <p:txBody>
          <a:bodyPr/>
          <a:lstStyle/>
          <a:p>
            <a:endParaRPr lang="en-AU" noProof="0" dirty="0"/>
          </a:p>
        </p:txBody>
      </p:sp>
      <p:sp>
        <p:nvSpPr>
          <p:cNvPr id="13" name="Content Placeholder 12">
            <a:extLst>
              <a:ext uri="{FF2B5EF4-FFF2-40B4-BE49-F238E27FC236}">
                <a16:creationId xmlns:a16="http://schemas.microsoft.com/office/drawing/2014/main" id="{DD73D3F0-5814-4D17-B429-BC41662F4189}"/>
              </a:ext>
            </a:extLst>
          </p:cNvPr>
          <p:cNvSpPr>
            <a:spLocks noGrp="1"/>
          </p:cNvSpPr>
          <p:nvPr>
            <p:ph sz="quarter" idx="20"/>
          </p:nvPr>
        </p:nvSpPr>
        <p:spPr>
          <a:xfrm>
            <a:off x="316357" y="1532415"/>
            <a:ext cx="6513110" cy="4454837"/>
          </a:xfrm>
        </p:spPr>
        <p:txBody>
          <a:bodyPr/>
          <a:lstStyle>
            <a:lvl1pPr>
              <a:defRPr lang="en-US" dirty="0"/>
            </a:lvl1pPr>
            <a:lvl2pPr>
              <a:defRPr lang="en-US" dirty="0"/>
            </a:lvl2pPr>
            <a:lvl3pPr>
              <a:defRPr lang="en-US" dirty="0"/>
            </a:lvl3pPr>
            <a:lvl4pPr>
              <a:defRPr lang="en-US" dirty="0"/>
            </a:lvl4pPr>
            <a:lvl5pPr>
              <a:defRPr lang="en-AU"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Tree>
    <p:extLst>
      <p:ext uri="{BB962C8B-B14F-4D97-AF65-F5344CB8AC3E}">
        <p14:creationId xmlns:p14="http://schemas.microsoft.com/office/powerpoint/2010/main" val="7704854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454D350D-E484-4913-8199-EB8C83FA4F63}"/>
              </a:ext>
            </a:extLst>
          </p:cNvPr>
          <p:cNvSpPr>
            <a:spLocks noGrp="1"/>
          </p:cNvSpPr>
          <p:nvPr>
            <p:ph type="body" sz="quarter" idx="13"/>
          </p:nvPr>
        </p:nvSpPr>
        <p:spPr>
          <a:xfrm>
            <a:off x="316357" y="1532415"/>
            <a:ext cx="6326669" cy="4459190"/>
          </a:xfrm>
        </p:spPr>
        <p:txBody>
          <a:bodyPr numCol="1" spcCol="36000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AU" noProof="0" dirty="0"/>
          </a:p>
        </p:txBody>
      </p:sp>
      <p:sp>
        <p:nvSpPr>
          <p:cNvPr id="9" name="Picture Placeholder 8">
            <a:extLst>
              <a:ext uri="{FF2B5EF4-FFF2-40B4-BE49-F238E27FC236}">
                <a16:creationId xmlns:a16="http://schemas.microsoft.com/office/drawing/2014/main" id="{752293B1-CA6A-4F4E-91FF-99F08DA2149D}"/>
              </a:ext>
            </a:extLst>
          </p:cNvPr>
          <p:cNvSpPr>
            <a:spLocks noGrp="1"/>
          </p:cNvSpPr>
          <p:nvPr>
            <p:ph type="pic" sz="quarter" idx="14"/>
          </p:nvPr>
        </p:nvSpPr>
        <p:spPr>
          <a:xfrm>
            <a:off x="6929159" y="433469"/>
            <a:ext cx="4829371" cy="5739032"/>
          </a:xfrm>
          <a:solidFill>
            <a:schemeClr val="bg1">
              <a:lumMod val="85000"/>
            </a:schemeClr>
          </a:solidFill>
        </p:spPr>
        <p:txBody>
          <a:bodyPr>
            <a:normAutofit/>
          </a:bodyPr>
          <a:lstStyle>
            <a:lvl1pPr rtl="0">
              <a:defRPr sz="1600">
                <a:solidFill>
                  <a:schemeClr val="tx1">
                    <a:lumMod val="50000"/>
                    <a:lumOff val="50000"/>
                  </a:schemeClr>
                </a:solidFill>
              </a:defRPr>
            </a:lvl1pPr>
          </a:lstStyle>
          <a:p>
            <a:r>
              <a:rPr lang="en-US"/>
              <a:t>Click icon to add picture</a:t>
            </a:r>
            <a:endParaRPr lang="en-AU"/>
          </a:p>
        </p:txBody>
      </p:sp>
      <p:sp>
        <p:nvSpPr>
          <p:cNvPr id="4" name="Title 3">
            <a:extLst>
              <a:ext uri="{FF2B5EF4-FFF2-40B4-BE49-F238E27FC236}">
                <a16:creationId xmlns:a16="http://schemas.microsoft.com/office/drawing/2014/main" id="{9D51BC2A-07E6-4F57-A3D0-BC904E276AFE}"/>
              </a:ext>
            </a:extLst>
          </p:cNvPr>
          <p:cNvSpPr>
            <a:spLocks noGrp="1"/>
          </p:cNvSpPr>
          <p:nvPr>
            <p:ph type="title"/>
          </p:nvPr>
        </p:nvSpPr>
        <p:spPr>
          <a:xfrm>
            <a:off x="1428765" y="395066"/>
            <a:ext cx="5214261" cy="887360"/>
          </a:xfrm>
        </p:spPr>
        <p:txBody>
          <a:bodyPr/>
          <a:lstStyle/>
          <a:p>
            <a:r>
              <a:rPr lang="en-US"/>
              <a:t>Click to edit Master title style</a:t>
            </a:r>
            <a:endParaRPr lang="en-AU" dirty="0"/>
          </a:p>
        </p:txBody>
      </p:sp>
      <p:sp>
        <p:nvSpPr>
          <p:cNvPr id="5" name="Footer Placeholder 4">
            <a:extLst>
              <a:ext uri="{FF2B5EF4-FFF2-40B4-BE49-F238E27FC236}">
                <a16:creationId xmlns:a16="http://schemas.microsoft.com/office/drawing/2014/main" id="{83C0ED71-D102-4A47-8D49-527E513DAA18}"/>
              </a:ext>
            </a:extLst>
          </p:cNvPr>
          <p:cNvSpPr>
            <a:spLocks noGrp="1"/>
          </p:cNvSpPr>
          <p:nvPr>
            <p:ph type="ftr" sz="quarter" idx="16"/>
          </p:nvPr>
        </p:nvSpPr>
        <p:spPr/>
        <p:txBody>
          <a:bodyPr/>
          <a:lstStyle/>
          <a:p>
            <a:endParaRPr lang="en-AU" noProof="0" dirty="0"/>
          </a:p>
        </p:txBody>
      </p:sp>
      <p:sp>
        <p:nvSpPr>
          <p:cNvPr id="2" name="Date Placeholder 1">
            <a:extLst>
              <a:ext uri="{FF2B5EF4-FFF2-40B4-BE49-F238E27FC236}">
                <a16:creationId xmlns:a16="http://schemas.microsoft.com/office/drawing/2014/main" id="{DA6974CE-5775-4767-8B2D-E006DC5555FD}"/>
              </a:ext>
            </a:extLst>
          </p:cNvPr>
          <p:cNvSpPr>
            <a:spLocks noGrp="1"/>
          </p:cNvSpPr>
          <p:nvPr>
            <p:ph type="dt" sz="half" idx="17"/>
          </p:nvPr>
        </p:nvSpPr>
        <p:spPr/>
        <p:txBody>
          <a:bodyPr/>
          <a:lstStyle/>
          <a:p>
            <a:fld id="{15C1EA3C-26E9-4B87-838B-C7B127160328}" type="datetime1">
              <a:rPr lang="en-AU" noProof="0" smtClean="0"/>
              <a:t>22/03/2020</a:t>
            </a:fld>
            <a:endParaRPr lang="en-AU" noProof="0" dirty="0"/>
          </a:p>
        </p:txBody>
      </p:sp>
      <p:sp>
        <p:nvSpPr>
          <p:cNvPr id="6" name="Slide Number Placeholder 5">
            <a:extLst>
              <a:ext uri="{FF2B5EF4-FFF2-40B4-BE49-F238E27FC236}">
                <a16:creationId xmlns:a16="http://schemas.microsoft.com/office/drawing/2014/main" id="{B597E5B4-99B2-4696-8ED1-B7AB1747A2AF}"/>
              </a:ext>
            </a:extLst>
          </p:cNvPr>
          <p:cNvSpPr>
            <a:spLocks noGrp="1"/>
          </p:cNvSpPr>
          <p:nvPr>
            <p:ph type="sldNum" sz="quarter" idx="18"/>
          </p:nvPr>
        </p:nvSpPr>
        <p:spPr/>
        <p:txBody>
          <a:bodyPr/>
          <a:lstStyle/>
          <a:p>
            <a:fld id="{DC22DD25-61AE-413C-B4D2-EF2365C9B2E1}" type="slidenum">
              <a:rPr lang="en-AU" noProof="0" smtClean="0"/>
              <a:pPr/>
              <a:t>‹#›</a:t>
            </a:fld>
            <a:endParaRPr lang="en-AU" noProof="0" dirty="0"/>
          </a:p>
        </p:txBody>
      </p:sp>
    </p:spTree>
    <p:extLst>
      <p:ext uri="{BB962C8B-B14F-4D97-AF65-F5344CB8AC3E}">
        <p14:creationId xmlns:p14="http://schemas.microsoft.com/office/powerpoint/2010/main" val="26329430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and two images">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454D350D-E484-4913-8199-EB8C83FA4F63}"/>
              </a:ext>
            </a:extLst>
          </p:cNvPr>
          <p:cNvSpPr>
            <a:spLocks noGrp="1"/>
          </p:cNvSpPr>
          <p:nvPr>
            <p:ph type="body" sz="quarter" idx="13"/>
          </p:nvPr>
        </p:nvSpPr>
        <p:spPr>
          <a:xfrm>
            <a:off x="316357" y="1532415"/>
            <a:ext cx="6326669" cy="4459190"/>
          </a:xfrm>
        </p:spPr>
        <p:txBody>
          <a:bodyPr numCol="1" spcCol="36000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AU" noProof="0" dirty="0"/>
          </a:p>
        </p:txBody>
      </p:sp>
      <p:sp>
        <p:nvSpPr>
          <p:cNvPr id="9" name="Picture Placeholder 8">
            <a:extLst>
              <a:ext uri="{FF2B5EF4-FFF2-40B4-BE49-F238E27FC236}">
                <a16:creationId xmlns:a16="http://schemas.microsoft.com/office/drawing/2014/main" id="{752293B1-CA6A-4F4E-91FF-99F08DA2149D}"/>
              </a:ext>
            </a:extLst>
          </p:cNvPr>
          <p:cNvSpPr>
            <a:spLocks noGrp="1"/>
          </p:cNvSpPr>
          <p:nvPr>
            <p:ph type="pic" sz="quarter" idx="14"/>
          </p:nvPr>
        </p:nvSpPr>
        <p:spPr>
          <a:xfrm>
            <a:off x="6929160" y="433470"/>
            <a:ext cx="4829370" cy="2789708"/>
          </a:xfrm>
          <a:solidFill>
            <a:schemeClr val="bg1">
              <a:lumMod val="85000"/>
            </a:schemeClr>
          </a:solidFill>
        </p:spPr>
        <p:txBody>
          <a:bodyPr>
            <a:normAutofit/>
          </a:bodyPr>
          <a:lstStyle>
            <a:lvl1pPr rtl="0">
              <a:defRPr sz="1600">
                <a:solidFill>
                  <a:schemeClr val="tx1">
                    <a:lumMod val="50000"/>
                    <a:lumOff val="50000"/>
                  </a:schemeClr>
                </a:solidFill>
              </a:defRPr>
            </a:lvl1pPr>
          </a:lstStyle>
          <a:p>
            <a:r>
              <a:rPr lang="en-US"/>
              <a:t>Click icon to add picture</a:t>
            </a:r>
            <a:endParaRPr lang="en-AU"/>
          </a:p>
        </p:txBody>
      </p:sp>
      <p:sp>
        <p:nvSpPr>
          <p:cNvPr id="68" name="Picture Placeholder 8">
            <a:extLst>
              <a:ext uri="{FF2B5EF4-FFF2-40B4-BE49-F238E27FC236}">
                <a16:creationId xmlns:a16="http://schemas.microsoft.com/office/drawing/2014/main" id="{7F567229-93F4-4028-9012-070DD0F840A5}"/>
              </a:ext>
            </a:extLst>
          </p:cNvPr>
          <p:cNvSpPr>
            <a:spLocks noGrp="1"/>
          </p:cNvSpPr>
          <p:nvPr>
            <p:ph type="pic" sz="quarter" idx="15"/>
          </p:nvPr>
        </p:nvSpPr>
        <p:spPr>
          <a:xfrm>
            <a:off x="6929159" y="3385373"/>
            <a:ext cx="4829371" cy="2787128"/>
          </a:xfrm>
          <a:solidFill>
            <a:schemeClr val="bg1">
              <a:lumMod val="85000"/>
            </a:schemeClr>
          </a:solidFill>
        </p:spPr>
        <p:txBody>
          <a:bodyPr>
            <a:normAutofit/>
          </a:bodyPr>
          <a:lstStyle>
            <a:lvl1pPr rtl="0">
              <a:defRPr sz="1600">
                <a:solidFill>
                  <a:schemeClr val="tx1">
                    <a:lumMod val="50000"/>
                    <a:lumOff val="50000"/>
                  </a:schemeClr>
                </a:solidFill>
              </a:defRPr>
            </a:lvl1pPr>
          </a:lstStyle>
          <a:p>
            <a:r>
              <a:rPr lang="en-US"/>
              <a:t>Click icon to add picture</a:t>
            </a:r>
            <a:endParaRPr lang="en-AU"/>
          </a:p>
        </p:txBody>
      </p:sp>
      <p:sp>
        <p:nvSpPr>
          <p:cNvPr id="4" name="Title 3">
            <a:extLst>
              <a:ext uri="{FF2B5EF4-FFF2-40B4-BE49-F238E27FC236}">
                <a16:creationId xmlns:a16="http://schemas.microsoft.com/office/drawing/2014/main" id="{6CEFDF54-79BF-4A62-9A89-30BB4DEA2CC2}"/>
              </a:ext>
            </a:extLst>
          </p:cNvPr>
          <p:cNvSpPr>
            <a:spLocks noGrp="1"/>
          </p:cNvSpPr>
          <p:nvPr>
            <p:ph type="title"/>
          </p:nvPr>
        </p:nvSpPr>
        <p:spPr>
          <a:xfrm>
            <a:off x="1428765" y="395066"/>
            <a:ext cx="5214261" cy="887360"/>
          </a:xfrm>
        </p:spPr>
        <p:txBody>
          <a:bodyPr/>
          <a:lstStyle/>
          <a:p>
            <a:r>
              <a:rPr lang="en-US"/>
              <a:t>Click to edit Master title style</a:t>
            </a:r>
            <a:endParaRPr lang="en-AU" dirty="0"/>
          </a:p>
        </p:txBody>
      </p:sp>
      <p:sp>
        <p:nvSpPr>
          <p:cNvPr id="5" name="Footer Placeholder 4">
            <a:extLst>
              <a:ext uri="{FF2B5EF4-FFF2-40B4-BE49-F238E27FC236}">
                <a16:creationId xmlns:a16="http://schemas.microsoft.com/office/drawing/2014/main" id="{11136EA4-84ED-4506-A242-5F0C906222BB}"/>
              </a:ext>
            </a:extLst>
          </p:cNvPr>
          <p:cNvSpPr>
            <a:spLocks noGrp="1"/>
          </p:cNvSpPr>
          <p:nvPr>
            <p:ph type="ftr" sz="quarter" idx="17"/>
          </p:nvPr>
        </p:nvSpPr>
        <p:spPr/>
        <p:txBody>
          <a:bodyPr/>
          <a:lstStyle/>
          <a:p>
            <a:endParaRPr lang="en-AU" noProof="0" dirty="0"/>
          </a:p>
        </p:txBody>
      </p:sp>
      <p:sp>
        <p:nvSpPr>
          <p:cNvPr id="2" name="Date Placeholder 1">
            <a:extLst>
              <a:ext uri="{FF2B5EF4-FFF2-40B4-BE49-F238E27FC236}">
                <a16:creationId xmlns:a16="http://schemas.microsoft.com/office/drawing/2014/main" id="{87D72EC5-4F70-48F3-89D4-91D2D67BE51B}"/>
              </a:ext>
            </a:extLst>
          </p:cNvPr>
          <p:cNvSpPr>
            <a:spLocks noGrp="1"/>
          </p:cNvSpPr>
          <p:nvPr>
            <p:ph type="dt" sz="half" idx="18"/>
          </p:nvPr>
        </p:nvSpPr>
        <p:spPr/>
        <p:txBody>
          <a:bodyPr/>
          <a:lstStyle/>
          <a:p>
            <a:fld id="{15C1EA3C-26E9-4B87-838B-C7B127160328}" type="datetime1">
              <a:rPr lang="en-AU" noProof="0" smtClean="0"/>
              <a:t>22/03/2020</a:t>
            </a:fld>
            <a:endParaRPr lang="en-AU" noProof="0" dirty="0"/>
          </a:p>
        </p:txBody>
      </p:sp>
      <p:sp>
        <p:nvSpPr>
          <p:cNvPr id="6" name="Slide Number Placeholder 5">
            <a:extLst>
              <a:ext uri="{FF2B5EF4-FFF2-40B4-BE49-F238E27FC236}">
                <a16:creationId xmlns:a16="http://schemas.microsoft.com/office/drawing/2014/main" id="{2610718A-D70B-4A4B-A26A-0BF5E34D0069}"/>
              </a:ext>
            </a:extLst>
          </p:cNvPr>
          <p:cNvSpPr>
            <a:spLocks noGrp="1"/>
          </p:cNvSpPr>
          <p:nvPr>
            <p:ph type="sldNum" sz="quarter" idx="19"/>
          </p:nvPr>
        </p:nvSpPr>
        <p:spPr/>
        <p:txBody>
          <a:bodyPr/>
          <a:lstStyle/>
          <a:p>
            <a:fld id="{DC22DD25-61AE-413C-B4D2-EF2365C9B2E1}" type="slidenum">
              <a:rPr lang="en-AU" noProof="0" smtClean="0"/>
              <a:pPr/>
              <a:t>‹#›</a:t>
            </a:fld>
            <a:endParaRPr lang="en-AU" noProof="0" dirty="0"/>
          </a:p>
        </p:txBody>
      </p:sp>
    </p:spTree>
    <p:extLst>
      <p:ext uri="{BB962C8B-B14F-4D97-AF65-F5344CB8AC3E}">
        <p14:creationId xmlns:p14="http://schemas.microsoft.com/office/powerpoint/2010/main" val="413316539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and three images">
    <p:spTree>
      <p:nvGrpSpPr>
        <p:cNvPr id="1" name=""/>
        <p:cNvGrpSpPr/>
        <p:nvPr/>
      </p:nvGrpSpPr>
      <p:grpSpPr>
        <a:xfrm>
          <a:off x="0" y="0"/>
          <a:ext cx="0" cy="0"/>
          <a:chOff x="0" y="0"/>
          <a:chExt cx="0" cy="0"/>
        </a:xfrm>
      </p:grpSpPr>
      <p:sp>
        <p:nvSpPr>
          <p:cNvPr id="16" name="Picture Placeholder 8">
            <a:extLst>
              <a:ext uri="{FF2B5EF4-FFF2-40B4-BE49-F238E27FC236}">
                <a16:creationId xmlns:a16="http://schemas.microsoft.com/office/drawing/2014/main" id="{2A85445C-DF4B-4BAF-BA3E-2C7E13C69663}"/>
              </a:ext>
            </a:extLst>
          </p:cNvPr>
          <p:cNvSpPr>
            <a:spLocks noGrp="1"/>
          </p:cNvSpPr>
          <p:nvPr>
            <p:ph type="pic" sz="quarter" idx="22"/>
          </p:nvPr>
        </p:nvSpPr>
        <p:spPr>
          <a:xfrm>
            <a:off x="6929159" y="3385373"/>
            <a:ext cx="4829371" cy="2787128"/>
          </a:xfrm>
          <a:solidFill>
            <a:schemeClr val="bg1">
              <a:lumMod val="85000"/>
            </a:schemeClr>
          </a:solidFill>
        </p:spPr>
        <p:txBody>
          <a:bodyPr>
            <a:normAutofit/>
          </a:bodyPr>
          <a:lstStyle>
            <a:lvl1pPr rtl="0">
              <a:defRPr sz="1600">
                <a:solidFill>
                  <a:schemeClr val="tx1">
                    <a:lumMod val="50000"/>
                    <a:lumOff val="50000"/>
                  </a:schemeClr>
                </a:solidFill>
              </a:defRPr>
            </a:lvl1pPr>
          </a:lstStyle>
          <a:p>
            <a:r>
              <a:rPr lang="en-US"/>
              <a:t>Click icon to add picture</a:t>
            </a:r>
            <a:endParaRPr lang="en-AU"/>
          </a:p>
        </p:txBody>
      </p:sp>
      <p:sp>
        <p:nvSpPr>
          <p:cNvPr id="8" name="Text Placeholder 7">
            <a:extLst>
              <a:ext uri="{FF2B5EF4-FFF2-40B4-BE49-F238E27FC236}">
                <a16:creationId xmlns:a16="http://schemas.microsoft.com/office/drawing/2014/main" id="{454D350D-E484-4913-8199-EB8C83FA4F63}"/>
              </a:ext>
            </a:extLst>
          </p:cNvPr>
          <p:cNvSpPr>
            <a:spLocks noGrp="1"/>
          </p:cNvSpPr>
          <p:nvPr>
            <p:ph type="body" sz="quarter" idx="13"/>
          </p:nvPr>
        </p:nvSpPr>
        <p:spPr>
          <a:xfrm>
            <a:off x="316357" y="1532415"/>
            <a:ext cx="6326669" cy="4459190"/>
          </a:xfrm>
        </p:spPr>
        <p:txBody>
          <a:bodyPr numCol="1" spcCol="36000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AU" noProof="0" dirty="0"/>
          </a:p>
        </p:txBody>
      </p:sp>
      <p:sp>
        <p:nvSpPr>
          <p:cNvPr id="9" name="Picture Placeholder 8">
            <a:extLst>
              <a:ext uri="{FF2B5EF4-FFF2-40B4-BE49-F238E27FC236}">
                <a16:creationId xmlns:a16="http://schemas.microsoft.com/office/drawing/2014/main" id="{752293B1-CA6A-4F4E-91FF-99F08DA2149D}"/>
              </a:ext>
            </a:extLst>
          </p:cNvPr>
          <p:cNvSpPr>
            <a:spLocks noGrp="1"/>
          </p:cNvSpPr>
          <p:nvPr>
            <p:ph type="pic" sz="quarter" idx="14"/>
          </p:nvPr>
        </p:nvSpPr>
        <p:spPr>
          <a:xfrm>
            <a:off x="6929160" y="433469"/>
            <a:ext cx="2340000" cy="2789709"/>
          </a:xfrm>
          <a:solidFill>
            <a:schemeClr val="bg1">
              <a:lumMod val="85000"/>
            </a:schemeClr>
          </a:solidFill>
        </p:spPr>
        <p:txBody>
          <a:bodyPr>
            <a:normAutofit/>
          </a:bodyPr>
          <a:lstStyle>
            <a:lvl1pPr rtl="0">
              <a:defRPr sz="1600">
                <a:solidFill>
                  <a:schemeClr val="tx1">
                    <a:lumMod val="50000"/>
                    <a:lumOff val="50000"/>
                  </a:schemeClr>
                </a:solidFill>
              </a:defRPr>
            </a:lvl1pPr>
          </a:lstStyle>
          <a:p>
            <a:r>
              <a:rPr lang="en-US"/>
              <a:t>Click icon to add picture</a:t>
            </a:r>
            <a:endParaRPr lang="en-AU"/>
          </a:p>
        </p:txBody>
      </p:sp>
      <p:sp>
        <p:nvSpPr>
          <p:cNvPr id="69" name="Picture Placeholder 8">
            <a:extLst>
              <a:ext uri="{FF2B5EF4-FFF2-40B4-BE49-F238E27FC236}">
                <a16:creationId xmlns:a16="http://schemas.microsoft.com/office/drawing/2014/main" id="{6216071A-78A2-4FC2-B4B9-1FB87C0B3056}"/>
              </a:ext>
            </a:extLst>
          </p:cNvPr>
          <p:cNvSpPr>
            <a:spLocks noGrp="1"/>
          </p:cNvSpPr>
          <p:nvPr>
            <p:ph type="pic" sz="quarter" idx="16"/>
          </p:nvPr>
        </p:nvSpPr>
        <p:spPr>
          <a:xfrm>
            <a:off x="9465648" y="433469"/>
            <a:ext cx="2292882" cy="2789709"/>
          </a:xfrm>
          <a:solidFill>
            <a:schemeClr val="bg1">
              <a:lumMod val="85000"/>
            </a:schemeClr>
          </a:solidFill>
        </p:spPr>
        <p:txBody>
          <a:bodyPr>
            <a:normAutofit/>
          </a:bodyPr>
          <a:lstStyle>
            <a:lvl1pPr rtl="0">
              <a:defRPr sz="1600">
                <a:solidFill>
                  <a:schemeClr val="tx1">
                    <a:lumMod val="50000"/>
                    <a:lumOff val="50000"/>
                  </a:schemeClr>
                </a:solidFill>
              </a:defRPr>
            </a:lvl1pPr>
          </a:lstStyle>
          <a:p>
            <a:r>
              <a:rPr lang="en-US"/>
              <a:t>Click icon to add picture</a:t>
            </a:r>
            <a:endParaRPr lang="en-AU"/>
          </a:p>
        </p:txBody>
      </p:sp>
      <p:sp>
        <p:nvSpPr>
          <p:cNvPr id="4" name="Title 3">
            <a:extLst>
              <a:ext uri="{FF2B5EF4-FFF2-40B4-BE49-F238E27FC236}">
                <a16:creationId xmlns:a16="http://schemas.microsoft.com/office/drawing/2014/main" id="{2A715146-2554-48EE-B19F-EB08682D4D75}"/>
              </a:ext>
            </a:extLst>
          </p:cNvPr>
          <p:cNvSpPr>
            <a:spLocks noGrp="1"/>
          </p:cNvSpPr>
          <p:nvPr>
            <p:ph type="title"/>
          </p:nvPr>
        </p:nvSpPr>
        <p:spPr>
          <a:xfrm>
            <a:off x="1428765" y="395066"/>
            <a:ext cx="5214261" cy="887360"/>
          </a:xfrm>
        </p:spPr>
        <p:txBody>
          <a:bodyPr/>
          <a:lstStyle/>
          <a:p>
            <a:r>
              <a:rPr lang="en-US"/>
              <a:t>Click to edit Master title style</a:t>
            </a:r>
            <a:endParaRPr lang="en-AU" dirty="0"/>
          </a:p>
        </p:txBody>
      </p:sp>
      <p:sp>
        <p:nvSpPr>
          <p:cNvPr id="5" name="Footer Placeholder 4">
            <a:extLst>
              <a:ext uri="{FF2B5EF4-FFF2-40B4-BE49-F238E27FC236}">
                <a16:creationId xmlns:a16="http://schemas.microsoft.com/office/drawing/2014/main" id="{FA7FBC23-2E1D-42B9-B06F-441D2E530D67}"/>
              </a:ext>
            </a:extLst>
          </p:cNvPr>
          <p:cNvSpPr>
            <a:spLocks noGrp="1"/>
          </p:cNvSpPr>
          <p:nvPr>
            <p:ph type="ftr" sz="quarter" idx="18"/>
          </p:nvPr>
        </p:nvSpPr>
        <p:spPr/>
        <p:txBody>
          <a:bodyPr/>
          <a:lstStyle/>
          <a:p>
            <a:endParaRPr lang="en-AU" noProof="0" dirty="0"/>
          </a:p>
        </p:txBody>
      </p:sp>
      <p:sp>
        <p:nvSpPr>
          <p:cNvPr id="2" name="Date Placeholder 1">
            <a:extLst>
              <a:ext uri="{FF2B5EF4-FFF2-40B4-BE49-F238E27FC236}">
                <a16:creationId xmlns:a16="http://schemas.microsoft.com/office/drawing/2014/main" id="{BFBB8C37-F6A7-408B-AED7-05A293BD9B5C}"/>
              </a:ext>
            </a:extLst>
          </p:cNvPr>
          <p:cNvSpPr>
            <a:spLocks noGrp="1"/>
          </p:cNvSpPr>
          <p:nvPr>
            <p:ph type="dt" sz="half" idx="19"/>
          </p:nvPr>
        </p:nvSpPr>
        <p:spPr/>
        <p:txBody>
          <a:bodyPr/>
          <a:lstStyle/>
          <a:p>
            <a:fld id="{15C1EA3C-26E9-4B87-838B-C7B127160328}" type="datetime1">
              <a:rPr lang="en-AU" noProof="0" smtClean="0"/>
              <a:t>22/03/2020</a:t>
            </a:fld>
            <a:endParaRPr lang="en-AU" noProof="0" dirty="0"/>
          </a:p>
        </p:txBody>
      </p:sp>
      <p:sp>
        <p:nvSpPr>
          <p:cNvPr id="6" name="Slide Number Placeholder 5">
            <a:extLst>
              <a:ext uri="{FF2B5EF4-FFF2-40B4-BE49-F238E27FC236}">
                <a16:creationId xmlns:a16="http://schemas.microsoft.com/office/drawing/2014/main" id="{D217EB9A-C91F-4B28-8363-238C69D8FF42}"/>
              </a:ext>
            </a:extLst>
          </p:cNvPr>
          <p:cNvSpPr>
            <a:spLocks noGrp="1"/>
          </p:cNvSpPr>
          <p:nvPr>
            <p:ph type="sldNum" sz="quarter" idx="20"/>
          </p:nvPr>
        </p:nvSpPr>
        <p:spPr/>
        <p:txBody>
          <a:bodyPr/>
          <a:lstStyle/>
          <a:p>
            <a:fld id="{DC22DD25-61AE-413C-B4D2-EF2365C9B2E1}" type="slidenum">
              <a:rPr lang="en-AU" noProof="0" smtClean="0"/>
              <a:pPr/>
              <a:t>‹#›</a:t>
            </a:fld>
            <a:endParaRPr lang="en-AU" noProof="0" dirty="0"/>
          </a:p>
        </p:txBody>
      </p:sp>
    </p:spTree>
    <p:extLst>
      <p:ext uri="{BB962C8B-B14F-4D97-AF65-F5344CB8AC3E}">
        <p14:creationId xmlns:p14="http://schemas.microsoft.com/office/powerpoint/2010/main" val="234025247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and four images">
    <p:spTree>
      <p:nvGrpSpPr>
        <p:cNvPr id="1" name=""/>
        <p:cNvGrpSpPr/>
        <p:nvPr/>
      </p:nvGrpSpPr>
      <p:grpSpPr>
        <a:xfrm>
          <a:off x="0" y="0"/>
          <a:ext cx="0" cy="0"/>
          <a:chOff x="0" y="0"/>
          <a:chExt cx="0" cy="0"/>
        </a:xfrm>
      </p:grpSpPr>
      <p:sp>
        <p:nvSpPr>
          <p:cNvPr id="15" name="Picture Placeholder 8">
            <a:extLst>
              <a:ext uri="{FF2B5EF4-FFF2-40B4-BE49-F238E27FC236}">
                <a16:creationId xmlns:a16="http://schemas.microsoft.com/office/drawing/2014/main" id="{E0A0B3FD-4538-4369-83B6-70C4DFCECFF6}"/>
              </a:ext>
            </a:extLst>
          </p:cNvPr>
          <p:cNvSpPr>
            <a:spLocks noGrp="1"/>
          </p:cNvSpPr>
          <p:nvPr>
            <p:ph type="pic" sz="quarter" idx="24"/>
          </p:nvPr>
        </p:nvSpPr>
        <p:spPr>
          <a:xfrm>
            <a:off x="6929159" y="3385373"/>
            <a:ext cx="4829371" cy="2787128"/>
          </a:xfrm>
          <a:solidFill>
            <a:schemeClr val="bg1">
              <a:lumMod val="85000"/>
            </a:schemeClr>
          </a:solidFill>
        </p:spPr>
        <p:txBody>
          <a:bodyPr>
            <a:normAutofit/>
          </a:bodyPr>
          <a:lstStyle>
            <a:lvl1pPr rtl="0">
              <a:defRPr sz="1600">
                <a:solidFill>
                  <a:schemeClr val="tx1">
                    <a:lumMod val="50000"/>
                    <a:lumOff val="50000"/>
                  </a:schemeClr>
                </a:solidFill>
              </a:defRPr>
            </a:lvl1pPr>
          </a:lstStyle>
          <a:p>
            <a:r>
              <a:rPr lang="en-US"/>
              <a:t>Click icon to add picture</a:t>
            </a:r>
            <a:endParaRPr lang="en-AU"/>
          </a:p>
        </p:txBody>
      </p:sp>
      <p:sp>
        <p:nvSpPr>
          <p:cNvPr id="16" name="Picture Placeholder 8">
            <a:extLst>
              <a:ext uri="{FF2B5EF4-FFF2-40B4-BE49-F238E27FC236}">
                <a16:creationId xmlns:a16="http://schemas.microsoft.com/office/drawing/2014/main" id="{B2A43BD1-0F4A-4FE6-96C0-15FBFE85BD1F}"/>
              </a:ext>
            </a:extLst>
          </p:cNvPr>
          <p:cNvSpPr>
            <a:spLocks noGrp="1"/>
          </p:cNvSpPr>
          <p:nvPr>
            <p:ph type="pic" sz="quarter" idx="25"/>
          </p:nvPr>
        </p:nvSpPr>
        <p:spPr>
          <a:xfrm>
            <a:off x="6929160" y="433469"/>
            <a:ext cx="2340000" cy="2789709"/>
          </a:xfrm>
          <a:solidFill>
            <a:schemeClr val="bg1">
              <a:lumMod val="85000"/>
            </a:schemeClr>
          </a:solidFill>
        </p:spPr>
        <p:txBody>
          <a:bodyPr>
            <a:normAutofit/>
          </a:bodyPr>
          <a:lstStyle>
            <a:lvl1pPr rtl="0">
              <a:defRPr sz="1600">
                <a:solidFill>
                  <a:schemeClr val="tx1">
                    <a:lumMod val="50000"/>
                    <a:lumOff val="50000"/>
                  </a:schemeClr>
                </a:solidFill>
              </a:defRPr>
            </a:lvl1pPr>
          </a:lstStyle>
          <a:p>
            <a:r>
              <a:rPr lang="en-US"/>
              <a:t>Click icon to add picture</a:t>
            </a:r>
            <a:endParaRPr lang="en-AU"/>
          </a:p>
        </p:txBody>
      </p:sp>
      <p:sp>
        <p:nvSpPr>
          <p:cNvPr id="8" name="Text Placeholder 7">
            <a:extLst>
              <a:ext uri="{FF2B5EF4-FFF2-40B4-BE49-F238E27FC236}">
                <a16:creationId xmlns:a16="http://schemas.microsoft.com/office/drawing/2014/main" id="{454D350D-E484-4913-8199-EB8C83FA4F63}"/>
              </a:ext>
            </a:extLst>
          </p:cNvPr>
          <p:cNvSpPr>
            <a:spLocks noGrp="1"/>
          </p:cNvSpPr>
          <p:nvPr>
            <p:ph type="body" sz="quarter" idx="13"/>
          </p:nvPr>
        </p:nvSpPr>
        <p:spPr>
          <a:xfrm>
            <a:off x="316357" y="1532415"/>
            <a:ext cx="6326669" cy="4459190"/>
          </a:xfrm>
        </p:spPr>
        <p:txBody>
          <a:bodyPr numCol="1" spcCol="36000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AU" noProof="0" dirty="0"/>
          </a:p>
        </p:txBody>
      </p:sp>
      <p:sp>
        <p:nvSpPr>
          <p:cNvPr id="69" name="Picture Placeholder 8">
            <a:extLst>
              <a:ext uri="{FF2B5EF4-FFF2-40B4-BE49-F238E27FC236}">
                <a16:creationId xmlns:a16="http://schemas.microsoft.com/office/drawing/2014/main" id="{6216071A-78A2-4FC2-B4B9-1FB87C0B3056}"/>
              </a:ext>
            </a:extLst>
          </p:cNvPr>
          <p:cNvSpPr>
            <a:spLocks noGrp="1"/>
          </p:cNvSpPr>
          <p:nvPr>
            <p:ph type="pic" sz="quarter" idx="16"/>
          </p:nvPr>
        </p:nvSpPr>
        <p:spPr>
          <a:xfrm>
            <a:off x="9456458" y="433469"/>
            <a:ext cx="2302072" cy="1331839"/>
          </a:xfrm>
          <a:solidFill>
            <a:schemeClr val="bg1">
              <a:lumMod val="85000"/>
            </a:schemeClr>
          </a:solidFill>
        </p:spPr>
        <p:txBody>
          <a:bodyPr>
            <a:normAutofit/>
          </a:bodyPr>
          <a:lstStyle>
            <a:lvl1pPr rtl="0">
              <a:defRPr sz="1600">
                <a:solidFill>
                  <a:schemeClr val="tx1">
                    <a:lumMod val="50000"/>
                    <a:lumOff val="50000"/>
                  </a:schemeClr>
                </a:solidFill>
              </a:defRPr>
            </a:lvl1pPr>
          </a:lstStyle>
          <a:p>
            <a:r>
              <a:rPr lang="en-US"/>
              <a:t>Click icon to add picture</a:t>
            </a:r>
            <a:endParaRPr lang="en-AU"/>
          </a:p>
        </p:txBody>
      </p:sp>
      <p:sp>
        <p:nvSpPr>
          <p:cNvPr id="70" name="Picture Placeholder 8">
            <a:extLst>
              <a:ext uri="{FF2B5EF4-FFF2-40B4-BE49-F238E27FC236}">
                <a16:creationId xmlns:a16="http://schemas.microsoft.com/office/drawing/2014/main" id="{FA4A79D4-E349-4EBC-AEB1-516796BF6A3A}"/>
              </a:ext>
            </a:extLst>
          </p:cNvPr>
          <p:cNvSpPr>
            <a:spLocks noGrp="1"/>
          </p:cNvSpPr>
          <p:nvPr>
            <p:ph type="pic" sz="quarter" idx="17"/>
          </p:nvPr>
        </p:nvSpPr>
        <p:spPr>
          <a:xfrm>
            <a:off x="9456458" y="1953366"/>
            <a:ext cx="2302072" cy="1273502"/>
          </a:xfrm>
          <a:solidFill>
            <a:schemeClr val="bg1">
              <a:lumMod val="85000"/>
            </a:schemeClr>
          </a:solidFill>
        </p:spPr>
        <p:txBody>
          <a:bodyPr>
            <a:normAutofit/>
          </a:bodyPr>
          <a:lstStyle>
            <a:lvl1pPr rtl="0">
              <a:defRPr sz="1600">
                <a:solidFill>
                  <a:schemeClr val="tx1">
                    <a:lumMod val="50000"/>
                    <a:lumOff val="50000"/>
                  </a:schemeClr>
                </a:solidFill>
              </a:defRPr>
            </a:lvl1pPr>
          </a:lstStyle>
          <a:p>
            <a:r>
              <a:rPr lang="en-US"/>
              <a:t>Click icon to add picture</a:t>
            </a:r>
            <a:endParaRPr lang="en-AU"/>
          </a:p>
        </p:txBody>
      </p:sp>
      <p:sp>
        <p:nvSpPr>
          <p:cNvPr id="4" name="Title 3">
            <a:extLst>
              <a:ext uri="{FF2B5EF4-FFF2-40B4-BE49-F238E27FC236}">
                <a16:creationId xmlns:a16="http://schemas.microsoft.com/office/drawing/2014/main" id="{AB543F44-FB67-4998-BE74-154B2E107900}"/>
              </a:ext>
            </a:extLst>
          </p:cNvPr>
          <p:cNvSpPr>
            <a:spLocks noGrp="1"/>
          </p:cNvSpPr>
          <p:nvPr>
            <p:ph type="title"/>
          </p:nvPr>
        </p:nvSpPr>
        <p:spPr>
          <a:xfrm>
            <a:off x="1428765" y="395066"/>
            <a:ext cx="5214261" cy="887360"/>
          </a:xfrm>
        </p:spPr>
        <p:txBody>
          <a:bodyPr/>
          <a:lstStyle/>
          <a:p>
            <a:r>
              <a:rPr lang="en-US"/>
              <a:t>Click to edit Master title style</a:t>
            </a:r>
            <a:endParaRPr lang="en-AU" dirty="0"/>
          </a:p>
        </p:txBody>
      </p:sp>
      <p:sp>
        <p:nvSpPr>
          <p:cNvPr id="5" name="Footer Placeholder 4">
            <a:extLst>
              <a:ext uri="{FF2B5EF4-FFF2-40B4-BE49-F238E27FC236}">
                <a16:creationId xmlns:a16="http://schemas.microsoft.com/office/drawing/2014/main" id="{D612DDF1-862D-4D1D-A8F8-0AA91E60F74F}"/>
              </a:ext>
            </a:extLst>
          </p:cNvPr>
          <p:cNvSpPr>
            <a:spLocks noGrp="1"/>
          </p:cNvSpPr>
          <p:nvPr>
            <p:ph type="ftr" sz="quarter" idx="19"/>
          </p:nvPr>
        </p:nvSpPr>
        <p:spPr/>
        <p:txBody>
          <a:bodyPr/>
          <a:lstStyle/>
          <a:p>
            <a:endParaRPr lang="en-AU" noProof="0" dirty="0"/>
          </a:p>
        </p:txBody>
      </p:sp>
      <p:sp>
        <p:nvSpPr>
          <p:cNvPr id="2" name="Date Placeholder 1">
            <a:extLst>
              <a:ext uri="{FF2B5EF4-FFF2-40B4-BE49-F238E27FC236}">
                <a16:creationId xmlns:a16="http://schemas.microsoft.com/office/drawing/2014/main" id="{3895DF14-2515-429C-B3CC-7063B560D420}"/>
              </a:ext>
            </a:extLst>
          </p:cNvPr>
          <p:cNvSpPr>
            <a:spLocks noGrp="1"/>
          </p:cNvSpPr>
          <p:nvPr>
            <p:ph type="dt" sz="half" idx="22"/>
          </p:nvPr>
        </p:nvSpPr>
        <p:spPr/>
        <p:txBody>
          <a:bodyPr/>
          <a:lstStyle/>
          <a:p>
            <a:fld id="{15C1EA3C-26E9-4B87-838B-C7B127160328}" type="datetime1">
              <a:rPr lang="en-AU" noProof="0" smtClean="0"/>
              <a:t>22/03/2020</a:t>
            </a:fld>
            <a:endParaRPr lang="en-AU" noProof="0" dirty="0"/>
          </a:p>
        </p:txBody>
      </p:sp>
      <p:sp>
        <p:nvSpPr>
          <p:cNvPr id="6" name="Slide Number Placeholder 5">
            <a:extLst>
              <a:ext uri="{FF2B5EF4-FFF2-40B4-BE49-F238E27FC236}">
                <a16:creationId xmlns:a16="http://schemas.microsoft.com/office/drawing/2014/main" id="{6B923CC6-05EA-4B5E-8619-45B5D426CFF2}"/>
              </a:ext>
            </a:extLst>
          </p:cNvPr>
          <p:cNvSpPr>
            <a:spLocks noGrp="1"/>
          </p:cNvSpPr>
          <p:nvPr>
            <p:ph type="sldNum" sz="quarter" idx="23"/>
          </p:nvPr>
        </p:nvSpPr>
        <p:spPr/>
        <p:txBody>
          <a:bodyPr/>
          <a:lstStyle/>
          <a:p>
            <a:fld id="{DC22DD25-61AE-413C-B4D2-EF2365C9B2E1}" type="slidenum">
              <a:rPr lang="en-AU" noProof="0" smtClean="0"/>
              <a:pPr/>
              <a:t>‹#›</a:t>
            </a:fld>
            <a:endParaRPr lang="en-AU" noProof="0" dirty="0"/>
          </a:p>
        </p:txBody>
      </p:sp>
    </p:spTree>
    <p:extLst>
      <p:ext uri="{BB962C8B-B14F-4D97-AF65-F5344CB8AC3E}">
        <p14:creationId xmlns:p14="http://schemas.microsoft.com/office/powerpoint/2010/main" val="75262960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One imag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F749F30-B44D-43F1-B0D5-603E1F271B81}"/>
              </a:ext>
            </a:extLst>
          </p:cNvPr>
          <p:cNvSpPr/>
          <p:nvPr userDrawn="1"/>
        </p:nvSpPr>
        <p:spPr>
          <a:xfrm>
            <a:off x="10839546" y="101089"/>
            <a:ext cx="1245238" cy="13647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 name="Picture Placeholder 8">
            <a:extLst>
              <a:ext uri="{FF2B5EF4-FFF2-40B4-BE49-F238E27FC236}">
                <a16:creationId xmlns:a16="http://schemas.microsoft.com/office/drawing/2014/main" id="{752293B1-CA6A-4F4E-91FF-99F08DA2149D}"/>
              </a:ext>
            </a:extLst>
          </p:cNvPr>
          <p:cNvSpPr>
            <a:spLocks noGrp="1"/>
          </p:cNvSpPr>
          <p:nvPr>
            <p:ph type="pic" sz="quarter" idx="14"/>
          </p:nvPr>
        </p:nvSpPr>
        <p:spPr>
          <a:xfrm>
            <a:off x="433470" y="433470"/>
            <a:ext cx="11325062" cy="5991061"/>
          </a:xfrm>
          <a:solidFill>
            <a:schemeClr val="bg1">
              <a:lumMod val="85000"/>
            </a:schemeClr>
          </a:solidFill>
        </p:spPr>
        <p:txBody>
          <a:bodyPr lIns="936000" tIns="180000" rIns="180000" bIns="180000">
            <a:normAutofit/>
          </a:bodyPr>
          <a:lstStyle>
            <a:lvl1pPr algn="l" rtl="0">
              <a:defRPr sz="1600">
                <a:solidFill>
                  <a:schemeClr val="tx1">
                    <a:lumMod val="50000"/>
                    <a:lumOff val="50000"/>
                  </a:schemeClr>
                </a:solidFill>
              </a:defRPr>
            </a:lvl1pPr>
          </a:lstStyle>
          <a:p>
            <a:r>
              <a:rPr lang="en-US"/>
              <a:t>Click icon to add picture</a:t>
            </a:r>
            <a:endParaRPr lang="en-AU"/>
          </a:p>
        </p:txBody>
      </p:sp>
      <p:sp>
        <p:nvSpPr>
          <p:cNvPr id="128" name="Text Placeholder 135">
            <a:extLst>
              <a:ext uri="{FF2B5EF4-FFF2-40B4-BE49-F238E27FC236}">
                <a16:creationId xmlns:a16="http://schemas.microsoft.com/office/drawing/2014/main" id="{0C3C7B2F-708A-4AE4-81D4-A81DA4A14F40}"/>
              </a:ext>
            </a:extLst>
          </p:cNvPr>
          <p:cNvSpPr>
            <a:spLocks noGrp="1" noChangeAspect="1"/>
          </p:cNvSpPr>
          <p:nvPr>
            <p:ph type="body" sz="quarter" idx="15" hasCustomPrompt="1"/>
          </p:nvPr>
        </p:nvSpPr>
        <p:spPr>
          <a:xfrm>
            <a:off x="433470" y="433470"/>
            <a:ext cx="720000" cy="720000"/>
          </a:xfrm>
          <a:blipFill dpi="0" rotWithShape="1">
            <a:blip r:embed="rId2"/>
            <a:srcRect/>
            <a:stretch>
              <a:fillRect/>
            </a:stretch>
          </a:blipFill>
        </p:spPr>
        <p:txBody>
          <a:bodyPr>
            <a:normAutofit/>
          </a:bodyPr>
          <a:lstStyle>
            <a:lvl1pPr>
              <a:defRPr sz="200">
                <a:solidFill>
                  <a:schemeClr val="tx2"/>
                </a:solidFill>
              </a:defRPr>
            </a:lvl1pPr>
            <a:lvl2pPr marL="0" indent="0">
              <a:defRPr sz="200">
                <a:solidFill>
                  <a:schemeClr val="tx2"/>
                </a:solidFill>
              </a:defRPr>
            </a:lvl2pPr>
            <a:lvl3pPr marL="0" indent="0">
              <a:defRPr sz="200">
                <a:solidFill>
                  <a:schemeClr val="tx2"/>
                </a:solidFill>
              </a:defRPr>
            </a:lvl3pPr>
            <a:lvl4pPr>
              <a:defRPr sz="200">
                <a:solidFill>
                  <a:schemeClr val="tx2"/>
                </a:solidFill>
              </a:defRPr>
            </a:lvl4pPr>
            <a:lvl5pPr>
              <a:defRPr sz="200">
                <a:solidFill>
                  <a:schemeClr val="tx2"/>
                </a:solidFill>
              </a:defRPr>
            </a:lvl5pPr>
            <a:lvl6pPr>
              <a:defRPr sz="200">
                <a:solidFill>
                  <a:schemeClr val="tx2"/>
                </a:solidFill>
              </a:defRPr>
            </a:lvl6pPr>
            <a:lvl7pPr>
              <a:defRPr sz="200">
                <a:solidFill>
                  <a:schemeClr val="tx2"/>
                </a:solidFill>
              </a:defRPr>
            </a:lvl7pPr>
            <a:lvl8pPr>
              <a:defRPr sz="200">
                <a:solidFill>
                  <a:schemeClr val="tx2"/>
                </a:solidFill>
              </a:defRPr>
            </a:lvl8pPr>
            <a:lvl9pPr>
              <a:defRPr sz="200">
                <a:solidFill>
                  <a:schemeClr val="tx2"/>
                </a:solidFill>
              </a:defRPr>
            </a:lvl9pPr>
          </a:lstStyle>
          <a:p>
            <a:pPr lvl="0"/>
            <a:r>
              <a:rPr lang="en-AU" noProof="0"/>
              <a:t>       </a:t>
            </a:r>
          </a:p>
        </p:txBody>
      </p:sp>
      <p:sp>
        <p:nvSpPr>
          <p:cNvPr id="129" name="Text Placeholder 140">
            <a:extLst>
              <a:ext uri="{FF2B5EF4-FFF2-40B4-BE49-F238E27FC236}">
                <a16:creationId xmlns:a16="http://schemas.microsoft.com/office/drawing/2014/main" id="{74E4AFED-1C0E-4349-B4D8-5619735862FA}"/>
              </a:ext>
            </a:extLst>
          </p:cNvPr>
          <p:cNvSpPr>
            <a:spLocks noGrp="1"/>
          </p:cNvSpPr>
          <p:nvPr>
            <p:ph type="body" sz="quarter" idx="16" hasCustomPrompt="1"/>
          </p:nvPr>
        </p:nvSpPr>
        <p:spPr>
          <a:xfrm>
            <a:off x="2313784" y="2007045"/>
            <a:ext cx="2965787" cy="826466"/>
          </a:xfrm>
        </p:spPr>
        <p:txBody>
          <a:bodyPr/>
          <a:lstStyle>
            <a:lvl1pPr>
              <a:spcBef>
                <a:spcPts val="500"/>
              </a:spcBef>
              <a:defRPr b="1">
                <a:solidFill>
                  <a:schemeClr val="bg1"/>
                </a:solidFill>
              </a:defRPr>
            </a:lvl1pPr>
            <a:lvl2pPr marL="0" indent="0">
              <a:buNone/>
              <a:defRPr sz="2000">
                <a:solidFill>
                  <a:schemeClr val="bg1"/>
                </a:solidFill>
              </a:defRPr>
            </a:lvl2pPr>
            <a:lvl3pPr marL="0" indent="0">
              <a:buNone/>
              <a:defRPr sz="2000" b="0">
                <a:solidFill>
                  <a:schemeClr val="bg1"/>
                </a:solidFill>
              </a:defRPr>
            </a:lvl3pPr>
            <a:lvl4pPr>
              <a:defRPr sz="2000" b="0">
                <a:solidFill>
                  <a:schemeClr val="bg1"/>
                </a:solidFill>
              </a:defRPr>
            </a:lvl4pPr>
            <a:lvl5pPr>
              <a:defRPr sz="2000" b="0">
                <a:solidFill>
                  <a:schemeClr val="bg1"/>
                </a:solidFill>
              </a:defRPr>
            </a:lvl5pPr>
            <a:lvl6pPr>
              <a:defRPr sz="2000" b="0">
                <a:solidFill>
                  <a:schemeClr val="bg1"/>
                </a:solidFill>
              </a:defRPr>
            </a:lvl6pPr>
            <a:lvl7pPr>
              <a:defRPr sz="2000" b="0">
                <a:solidFill>
                  <a:schemeClr val="bg1"/>
                </a:solidFill>
              </a:defRPr>
            </a:lvl7pPr>
            <a:lvl8pPr>
              <a:defRPr sz="2000">
                <a:solidFill>
                  <a:schemeClr val="bg1"/>
                </a:solidFill>
              </a:defRPr>
            </a:lvl8pPr>
            <a:lvl9pPr>
              <a:defRPr sz="2000">
                <a:solidFill>
                  <a:schemeClr val="bg1"/>
                </a:solidFill>
              </a:defRPr>
            </a:lvl9pPr>
          </a:lstStyle>
          <a:p>
            <a:pPr lvl="0"/>
            <a:r>
              <a:rPr lang="en-AU" noProof="0" dirty="0"/>
              <a:t>Use this for dark images</a:t>
            </a:r>
          </a:p>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131" name="Text Placeholder 140">
            <a:extLst>
              <a:ext uri="{FF2B5EF4-FFF2-40B4-BE49-F238E27FC236}">
                <a16:creationId xmlns:a16="http://schemas.microsoft.com/office/drawing/2014/main" id="{3990CB9E-67EF-4DD1-AF68-044AF2AC02B8}"/>
              </a:ext>
            </a:extLst>
          </p:cNvPr>
          <p:cNvSpPr>
            <a:spLocks noGrp="1"/>
          </p:cNvSpPr>
          <p:nvPr>
            <p:ph type="body" sz="quarter" idx="17" hasCustomPrompt="1"/>
          </p:nvPr>
        </p:nvSpPr>
        <p:spPr>
          <a:xfrm>
            <a:off x="6945656" y="2007045"/>
            <a:ext cx="2965787" cy="826466"/>
          </a:xfrm>
        </p:spPr>
        <p:txBody>
          <a:bodyPr/>
          <a:lstStyle>
            <a:lvl1pPr>
              <a:spcBef>
                <a:spcPts val="500"/>
              </a:spcBef>
              <a:defRPr b="1">
                <a:solidFill>
                  <a:schemeClr val="tx2"/>
                </a:solidFill>
              </a:defRPr>
            </a:lvl1pPr>
            <a:lvl2pPr marL="0" indent="0">
              <a:buNone/>
              <a:defRPr sz="2000">
                <a:solidFill>
                  <a:schemeClr val="tx2"/>
                </a:solidFill>
              </a:defRPr>
            </a:lvl2pPr>
            <a:lvl3pPr marL="0" indent="0">
              <a:buNone/>
              <a:defRPr sz="2000" b="0">
                <a:solidFill>
                  <a:schemeClr val="tx2"/>
                </a:solidFill>
              </a:defRPr>
            </a:lvl3pPr>
            <a:lvl4pPr>
              <a:defRPr sz="2000" b="0">
                <a:solidFill>
                  <a:schemeClr val="tx2"/>
                </a:solidFill>
              </a:defRPr>
            </a:lvl4pPr>
            <a:lvl5pPr>
              <a:defRPr sz="2000" b="0">
                <a:solidFill>
                  <a:schemeClr val="tx2"/>
                </a:solidFill>
              </a:defRPr>
            </a:lvl5pPr>
            <a:lvl6pPr>
              <a:defRPr sz="2000" b="0">
                <a:solidFill>
                  <a:schemeClr val="tx2"/>
                </a:solidFill>
              </a:defRPr>
            </a:lvl6pPr>
            <a:lvl7pPr>
              <a:defRPr sz="2000" b="0">
                <a:solidFill>
                  <a:schemeClr val="tx2"/>
                </a:solidFill>
              </a:defRPr>
            </a:lvl7pPr>
            <a:lvl8pPr>
              <a:defRPr sz="2000">
                <a:solidFill>
                  <a:schemeClr val="tx2"/>
                </a:solidFill>
              </a:defRPr>
            </a:lvl8pPr>
            <a:lvl9pPr>
              <a:defRPr sz="2000">
                <a:solidFill>
                  <a:schemeClr val="tx2"/>
                </a:solidFill>
              </a:defRPr>
            </a:lvl9pPr>
          </a:lstStyle>
          <a:p>
            <a:pPr lvl="0"/>
            <a:r>
              <a:rPr lang="en-AU" noProof="0" dirty="0"/>
              <a:t>Use this for light images</a:t>
            </a:r>
            <a:br>
              <a:rPr lang="en-AU" noProof="0" dirty="0"/>
            </a:br>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Tree>
    <p:extLst>
      <p:ext uri="{BB962C8B-B14F-4D97-AF65-F5344CB8AC3E}">
        <p14:creationId xmlns:p14="http://schemas.microsoft.com/office/powerpoint/2010/main" val="120524626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A3F1C04-3200-4425-86D0-2F9E2EAC9EF4}"/>
              </a:ext>
            </a:extLst>
          </p:cNvPr>
          <p:cNvSpPr/>
          <p:nvPr userDrawn="1"/>
        </p:nvSpPr>
        <p:spPr>
          <a:xfrm>
            <a:off x="-1" y="-1"/>
            <a:ext cx="12204001" cy="6858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39" name="Picture Placeholder 138">
            <a:extLst>
              <a:ext uri="{FF2B5EF4-FFF2-40B4-BE49-F238E27FC236}">
                <a16:creationId xmlns:a16="http://schemas.microsoft.com/office/drawing/2014/main" id="{D87FD7A2-8AF9-450B-AA84-809A435321D8}"/>
              </a:ext>
            </a:extLst>
          </p:cNvPr>
          <p:cNvSpPr>
            <a:spLocks noGrp="1"/>
          </p:cNvSpPr>
          <p:nvPr>
            <p:ph type="pic" sz="quarter" idx="13" hasCustomPrompt="1"/>
          </p:nvPr>
        </p:nvSpPr>
        <p:spPr>
          <a:xfrm>
            <a:off x="6272241"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lIns="360000" tIns="360000" rIns="360000" bIns="360000">
            <a:noAutofit/>
          </a:bodyPr>
          <a:lstStyle>
            <a:lvl1pPr algn="r">
              <a:defRPr sz="1600">
                <a:solidFill>
                  <a:schemeClr val="tx1">
                    <a:lumMod val="50000"/>
                    <a:lumOff val="50000"/>
                  </a:schemeClr>
                </a:solidFill>
              </a:defRPr>
            </a:lvl1pPr>
          </a:lstStyle>
          <a:p>
            <a:r>
              <a:rPr lang="en-AU" noProof="0"/>
              <a:t>  </a:t>
            </a:r>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3522183"/>
            <a:ext cx="4772203" cy="1227635"/>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Bef>
                <a:spcPts val="500"/>
              </a:spcBef>
              <a:spcAft>
                <a:spcPts val="0"/>
              </a:spcAft>
              <a:buNone/>
              <a:defRPr sz="2000" b="1">
                <a:solidFill>
                  <a:schemeClr val="accent2"/>
                </a:solidFill>
                <a:latin typeface="+mn-lt"/>
              </a:defRPr>
            </a:lvl1pPr>
            <a:lvl2pPr marL="0" indent="0" algn="l">
              <a:spcBef>
                <a:spcPts val="500"/>
              </a:spcBef>
              <a:buNone/>
              <a:defRPr sz="2000" b="0">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subtitle</a:t>
            </a:r>
          </a:p>
          <a:p>
            <a:pPr lvl="1"/>
            <a:r>
              <a:rPr lang="en-AU" noProof="0" dirty="0"/>
              <a:t>Two</a:t>
            </a:r>
          </a:p>
          <a:p>
            <a:pPr lvl="2"/>
            <a:r>
              <a:rPr lang="en-AU" noProof="0" dirty="0"/>
              <a:t>Three</a:t>
            </a:r>
          </a:p>
          <a:p>
            <a:pPr lvl="8"/>
            <a:r>
              <a:rPr lang="en-AU" noProof="0" dirty="0"/>
              <a:t>four</a:t>
            </a:r>
          </a:p>
        </p:txBody>
      </p:sp>
      <p:sp>
        <p:nvSpPr>
          <p:cNvPr id="2" name="TextBox 1">
            <a:extLst>
              <a:ext uri="{FF2B5EF4-FFF2-40B4-BE49-F238E27FC236}">
                <a16:creationId xmlns:a16="http://schemas.microsoft.com/office/drawing/2014/main" id="{B196D528-3F8C-4131-B8C8-D41C96117732}"/>
              </a:ext>
            </a:extLst>
          </p:cNvPr>
          <p:cNvSpPr txBox="1"/>
          <p:nvPr userDrawn="1"/>
        </p:nvSpPr>
        <p:spPr>
          <a:xfrm>
            <a:off x="514871" y="2525876"/>
            <a:ext cx="3164224" cy="677108"/>
          </a:xfrm>
          <a:prstGeom prst="rect">
            <a:avLst/>
          </a:prstGeom>
          <a:noFill/>
        </p:spPr>
        <p:txBody>
          <a:bodyPr wrap="square" rtlCol="0">
            <a:spAutoFit/>
          </a:bodyPr>
          <a:lstStyle/>
          <a:p>
            <a:r>
              <a:rPr lang="en-AU" sz="3800" b="1" kern="1200" dirty="0">
                <a:solidFill>
                  <a:schemeClr val="bg1"/>
                </a:solidFill>
                <a:latin typeface="+mj-lt"/>
                <a:ea typeface="+mn-ea"/>
                <a:cs typeface="+mn-cs"/>
              </a:rPr>
              <a:t>Thank you</a:t>
            </a:r>
          </a:p>
        </p:txBody>
      </p:sp>
      <p:sp>
        <p:nvSpPr>
          <p:cNvPr id="68" name="Text Placeholder 140">
            <a:extLst>
              <a:ext uri="{FF2B5EF4-FFF2-40B4-BE49-F238E27FC236}">
                <a16:creationId xmlns:a16="http://schemas.microsoft.com/office/drawing/2014/main" id="{0240AC5B-4C6A-426A-B2D7-877F8935F418}"/>
              </a:ext>
            </a:extLst>
          </p:cNvPr>
          <p:cNvSpPr>
            <a:spLocks noGrp="1"/>
          </p:cNvSpPr>
          <p:nvPr>
            <p:ph type="body" sz="quarter" idx="17" hasCustomPrompt="1"/>
          </p:nvPr>
        </p:nvSpPr>
        <p:spPr>
          <a:xfrm>
            <a:off x="500063" y="5394937"/>
            <a:ext cx="4772202" cy="707231"/>
          </a:xfrm>
        </p:spPr>
        <p:txBody>
          <a:bodyPr>
            <a:normAutofit/>
          </a:bodyPr>
          <a:lstStyle>
            <a:lvl1pPr>
              <a:spcBef>
                <a:spcPts val="0"/>
              </a:spcBef>
              <a:spcAft>
                <a:spcPts val="600"/>
              </a:spcAft>
              <a:defRPr sz="1600" b="1">
                <a:solidFill>
                  <a:schemeClr val="bg1"/>
                </a:solidFill>
              </a:defRPr>
            </a:lvl1pPr>
            <a:lvl2pPr marL="0" indent="0">
              <a:spcBef>
                <a:spcPts val="0"/>
              </a:spcBef>
              <a:buNone/>
              <a:defRPr sz="1600">
                <a:solidFill>
                  <a:schemeClr val="bg1"/>
                </a:solidFill>
              </a:defRPr>
            </a:lvl2pPr>
            <a:lvl3pPr marL="0" indent="0">
              <a:spcBef>
                <a:spcPts val="0"/>
              </a:spcBef>
              <a:buNone/>
              <a:defRPr sz="1600" b="0">
                <a:solidFill>
                  <a:schemeClr val="bg1"/>
                </a:solidFill>
              </a:defRPr>
            </a:lvl3pPr>
            <a:lvl4pPr>
              <a:spcBef>
                <a:spcPts val="0"/>
              </a:spcBef>
              <a:defRPr sz="1600" b="0">
                <a:solidFill>
                  <a:schemeClr val="bg1"/>
                </a:solidFill>
              </a:defRPr>
            </a:lvl4pPr>
            <a:lvl5pPr>
              <a:spcBef>
                <a:spcPts val="0"/>
              </a:spcBef>
              <a:defRPr sz="1600" b="0">
                <a:solidFill>
                  <a:schemeClr val="bg1"/>
                </a:solidFill>
              </a:defRPr>
            </a:lvl5pPr>
            <a:lvl6pPr>
              <a:spcBef>
                <a:spcPts val="0"/>
              </a:spcBef>
              <a:defRPr sz="1600" b="0">
                <a:solidFill>
                  <a:schemeClr val="bg1"/>
                </a:solidFill>
              </a:defRPr>
            </a:lvl6pPr>
            <a:lvl7pPr>
              <a:spcBef>
                <a:spcPts val="0"/>
              </a:spcBef>
              <a:defRPr sz="1600" b="0">
                <a:solidFill>
                  <a:schemeClr val="bg1"/>
                </a:solidFill>
              </a:defRPr>
            </a:lvl7pPr>
            <a:lvl8pPr>
              <a:spcBef>
                <a:spcPts val="0"/>
              </a:spcBef>
              <a:defRPr sz="1600">
                <a:solidFill>
                  <a:schemeClr val="bg1"/>
                </a:solidFill>
              </a:defRPr>
            </a:lvl8pPr>
            <a:lvl9pPr>
              <a:spcBef>
                <a:spcPts val="0"/>
              </a:spcBef>
              <a:defRPr sz="1600">
                <a:solidFill>
                  <a:schemeClr val="bg1"/>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9" name="Text Placeholder 135">
            <a:extLst>
              <a:ext uri="{FF2B5EF4-FFF2-40B4-BE49-F238E27FC236}">
                <a16:creationId xmlns:a16="http://schemas.microsoft.com/office/drawing/2014/main" id="{E5A84B8F-F202-4882-842F-83827F0172A4}"/>
              </a:ext>
            </a:extLst>
          </p:cNvPr>
          <p:cNvSpPr>
            <a:spLocks noGrp="1"/>
          </p:cNvSpPr>
          <p:nvPr>
            <p:ph type="body" sz="quarter" idx="16" hasCustomPrompt="1"/>
          </p:nvPr>
        </p:nvSpPr>
        <p:spPr>
          <a:xfrm>
            <a:off x="607255" y="5338960"/>
            <a:ext cx="288000" cy="10800"/>
          </a:xfrm>
          <a:solidFill>
            <a:schemeClr val="bg1"/>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grpSp>
        <p:nvGrpSpPr>
          <p:cNvPr id="70" name="Group 4">
            <a:extLst>
              <a:ext uri="{FF2B5EF4-FFF2-40B4-BE49-F238E27FC236}">
                <a16:creationId xmlns:a16="http://schemas.microsoft.com/office/drawing/2014/main" id="{EC37A7B2-975C-4770-92F5-8992CA55725E}"/>
              </a:ext>
            </a:extLst>
          </p:cNvPr>
          <p:cNvGrpSpPr>
            <a:grpSpLocks noChangeAspect="1"/>
          </p:cNvGrpSpPr>
          <p:nvPr userDrawn="1"/>
        </p:nvGrpSpPr>
        <p:grpSpPr bwMode="auto">
          <a:xfrm>
            <a:off x="421066" y="453777"/>
            <a:ext cx="1662286" cy="1666547"/>
            <a:chOff x="2864" y="1181"/>
            <a:chExt cx="1952" cy="1957"/>
          </a:xfrm>
          <a:blipFill>
            <a:blip r:embed="rId3"/>
            <a:stretch>
              <a:fillRect/>
            </a:stretch>
          </a:blipFill>
        </p:grpSpPr>
        <p:sp>
          <p:nvSpPr>
            <p:cNvPr id="71" name="AutoShape 3">
              <a:extLst>
                <a:ext uri="{FF2B5EF4-FFF2-40B4-BE49-F238E27FC236}">
                  <a16:creationId xmlns:a16="http://schemas.microsoft.com/office/drawing/2014/main" id="{54F552E3-D38D-41BC-82E3-60C997948365}"/>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2" name="Rectangle 5">
              <a:extLst>
                <a:ext uri="{FF2B5EF4-FFF2-40B4-BE49-F238E27FC236}">
                  <a16:creationId xmlns:a16="http://schemas.microsoft.com/office/drawing/2014/main" id="{569FA1AE-C9C3-462F-A77A-B6BBCF918C9E}"/>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3" name="Freeform 6">
              <a:extLst>
                <a:ext uri="{FF2B5EF4-FFF2-40B4-BE49-F238E27FC236}">
                  <a16:creationId xmlns:a16="http://schemas.microsoft.com/office/drawing/2014/main" id="{6DB2EA32-9261-498B-830E-2FBDFA157F56}"/>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4" name="Freeform 7">
              <a:extLst>
                <a:ext uri="{FF2B5EF4-FFF2-40B4-BE49-F238E27FC236}">
                  <a16:creationId xmlns:a16="http://schemas.microsoft.com/office/drawing/2014/main" id="{EFF73E3A-06C3-4974-93E2-696040A89754}"/>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5" name="Freeform 8">
              <a:extLst>
                <a:ext uri="{FF2B5EF4-FFF2-40B4-BE49-F238E27FC236}">
                  <a16:creationId xmlns:a16="http://schemas.microsoft.com/office/drawing/2014/main" id="{C4DC2C60-02AB-49AD-B3DD-BBCF7166C835}"/>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6" name="Freeform 9">
              <a:extLst>
                <a:ext uri="{FF2B5EF4-FFF2-40B4-BE49-F238E27FC236}">
                  <a16:creationId xmlns:a16="http://schemas.microsoft.com/office/drawing/2014/main" id="{30961497-8835-4080-AFE2-534351DE2631}"/>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7" name="Freeform 10">
              <a:extLst>
                <a:ext uri="{FF2B5EF4-FFF2-40B4-BE49-F238E27FC236}">
                  <a16:creationId xmlns:a16="http://schemas.microsoft.com/office/drawing/2014/main" id="{E68F9C23-752D-42BE-A4E5-9B68536CDFD8}"/>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8" name="Freeform 11">
              <a:extLst>
                <a:ext uri="{FF2B5EF4-FFF2-40B4-BE49-F238E27FC236}">
                  <a16:creationId xmlns:a16="http://schemas.microsoft.com/office/drawing/2014/main" id="{13FC5098-8507-4098-93FB-F2624FFC64E3}"/>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7" name="Freeform 12">
              <a:extLst>
                <a:ext uri="{FF2B5EF4-FFF2-40B4-BE49-F238E27FC236}">
                  <a16:creationId xmlns:a16="http://schemas.microsoft.com/office/drawing/2014/main" id="{7E5888E8-4F68-4921-8A2B-AEC299F6A1C2}"/>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1" name="Freeform 13">
              <a:extLst>
                <a:ext uri="{FF2B5EF4-FFF2-40B4-BE49-F238E27FC236}">
                  <a16:creationId xmlns:a16="http://schemas.microsoft.com/office/drawing/2014/main" id="{B67C5942-8CB4-499B-AA8B-12470AC8A79E}"/>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2" name="Freeform 14">
              <a:extLst>
                <a:ext uri="{FF2B5EF4-FFF2-40B4-BE49-F238E27FC236}">
                  <a16:creationId xmlns:a16="http://schemas.microsoft.com/office/drawing/2014/main" id="{7AD189ED-F890-4E02-8D27-6A3CE2648919}"/>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3" name="Freeform 15">
              <a:extLst>
                <a:ext uri="{FF2B5EF4-FFF2-40B4-BE49-F238E27FC236}">
                  <a16:creationId xmlns:a16="http://schemas.microsoft.com/office/drawing/2014/main" id="{A694629D-32D1-4504-B143-297920522C96}"/>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4" name="Freeform 16">
              <a:extLst>
                <a:ext uri="{FF2B5EF4-FFF2-40B4-BE49-F238E27FC236}">
                  <a16:creationId xmlns:a16="http://schemas.microsoft.com/office/drawing/2014/main" id="{2412EA18-A215-4DFD-A0A6-2AD409F4818B}"/>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5" name="Freeform 17">
              <a:extLst>
                <a:ext uri="{FF2B5EF4-FFF2-40B4-BE49-F238E27FC236}">
                  <a16:creationId xmlns:a16="http://schemas.microsoft.com/office/drawing/2014/main" id="{C4E0E6D7-A2DC-410B-9822-C2D716A99AB3}"/>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6" name="Freeform 18">
              <a:extLst>
                <a:ext uri="{FF2B5EF4-FFF2-40B4-BE49-F238E27FC236}">
                  <a16:creationId xmlns:a16="http://schemas.microsoft.com/office/drawing/2014/main" id="{D7B7983B-BA78-4770-8F07-998CF704FD22}"/>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7" name="Freeform 19">
              <a:extLst>
                <a:ext uri="{FF2B5EF4-FFF2-40B4-BE49-F238E27FC236}">
                  <a16:creationId xmlns:a16="http://schemas.microsoft.com/office/drawing/2014/main" id="{A748B14A-0908-4434-A2E9-F3E4992B2044}"/>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8" name="Freeform 20">
              <a:extLst>
                <a:ext uri="{FF2B5EF4-FFF2-40B4-BE49-F238E27FC236}">
                  <a16:creationId xmlns:a16="http://schemas.microsoft.com/office/drawing/2014/main" id="{9A723747-6853-43C4-AAB4-C1C0C93D9934}"/>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9" name="Rectangle 21">
              <a:extLst>
                <a:ext uri="{FF2B5EF4-FFF2-40B4-BE49-F238E27FC236}">
                  <a16:creationId xmlns:a16="http://schemas.microsoft.com/office/drawing/2014/main" id="{135592F9-D2BB-451E-96FF-092A1EE1A3BE}"/>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0" name="Freeform 22">
              <a:extLst>
                <a:ext uri="{FF2B5EF4-FFF2-40B4-BE49-F238E27FC236}">
                  <a16:creationId xmlns:a16="http://schemas.microsoft.com/office/drawing/2014/main" id="{745670F2-51EA-4EA7-A414-FB609C350ED5}"/>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1" name="Freeform 23">
              <a:extLst>
                <a:ext uri="{FF2B5EF4-FFF2-40B4-BE49-F238E27FC236}">
                  <a16:creationId xmlns:a16="http://schemas.microsoft.com/office/drawing/2014/main" id="{99B68E36-21CB-49F9-8DAA-F892BB3F7740}"/>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2" name="Freeform 24">
              <a:extLst>
                <a:ext uri="{FF2B5EF4-FFF2-40B4-BE49-F238E27FC236}">
                  <a16:creationId xmlns:a16="http://schemas.microsoft.com/office/drawing/2014/main" id="{F07D88E7-14BD-4576-AC88-8D241E6B93BF}"/>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3" name="Freeform 25">
              <a:extLst>
                <a:ext uri="{FF2B5EF4-FFF2-40B4-BE49-F238E27FC236}">
                  <a16:creationId xmlns:a16="http://schemas.microsoft.com/office/drawing/2014/main" id="{BCAAAD9F-0A1F-49A6-A4DE-A5A523C54625}"/>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4" name="Freeform 26">
              <a:extLst>
                <a:ext uri="{FF2B5EF4-FFF2-40B4-BE49-F238E27FC236}">
                  <a16:creationId xmlns:a16="http://schemas.microsoft.com/office/drawing/2014/main" id="{DA1B6F50-51ED-4149-9C09-11E800897768}"/>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5" name="Freeform 27">
              <a:extLst>
                <a:ext uri="{FF2B5EF4-FFF2-40B4-BE49-F238E27FC236}">
                  <a16:creationId xmlns:a16="http://schemas.microsoft.com/office/drawing/2014/main" id="{0AC74EF2-F419-4368-912E-71A0EA81D8ED}"/>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6" name="Freeform 28">
              <a:extLst>
                <a:ext uri="{FF2B5EF4-FFF2-40B4-BE49-F238E27FC236}">
                  <a16:creationId xmlns:a16="http://schemas.microsoft.com/office/drawing/2014/main" id="{1C171149-6E4E-4D78-AB93-8E367FDD9F43}"/>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7" name="Freeform 29">
              <a:extLst>
                <a:ext uri="{FF2B5EF4-FFF2-40B4-BE49-F238E27FC236}">
                  <a16:creationId xmlns:a16="http://schemas.microsoft.com/office/drawing/2014/main" id="{A815DF7B-E424-42AB-A6AB-634DA40688E4}"/>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8" name="Freeform 30">
              <a:extLst>
                <a:ext uri="{FF2B5EF4-FFF2-40B4-BE49-F238E27FC236}">
                  <a16:creationId xmlns:a16="http://schemas.microsoft.com/office/drawing/2014/main" id="{66BD8C37-8BC5-45CD-B87D-5AFE1A70DC26}"/>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9" name="Freeform 31">
              <a:extLst>
                <a:ext uri="{FF2B5EF4-FFF2-40B4-BE49-F238E27FC236}">
                  <a16:creationId xmlns:a16="http://schemas.microsoft.com/office/drawing/2014/main" id="{2CEB33A3-B63A-4808-96DD-C5F24BF9ACFD}"/>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0" name="Freeform 32">
              <a:extLst>
                <a:ext uri="{FF2B5EF4-FFF2-40B4-BE49-F238E27FC236}">
                  <a16:creationId xmlns:a16="http://schemas.microsoft.com/office/drawing/2014/main" id="{C313A88E-E4EB-47A3-9504-3CBEC9DA2963}"/>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1" name="Freeform 34">
              <a:extLst>
                <a:ext uri="{FF2B5EF4-FFF2-40B4-BE49-F238E27FC236}">
                  <a16:creationId xmlns:a16="http://schemas.microsoft.com/office/drawing/2014/main" id="{56F05306-E858-4AD6-9044-0829EB27D9AA}"/>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2" name="Freeform 35">
              <a:extLst>
                <a:ext uri="{FF2B5EF4-FFF2-40B4-BE49-F238E27FC236}">
                  <a16:creationId xmlns:a16="http://schemas.microsoft.com/office/drawing/2014/main" id="{32901447-608B-4121-B7E4-6FCEAEA2508A}"/>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3" name="Freeform 36">
              <a:extLst>
                <a:ext uri="{FF2B5EF4-FFF2-40B4-BE49-F238E27FC236}">
                  <a16:creationId xmlns:a16="http://schemas.microsoft.com/office/drawing/2014/main" id="{39190006-5196-47DB-99AE-94D3B7F04592}"/>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4" name="Freeform 37">
              <a:extLst>
                <a:ext uri="{FF2B5EF4-FFF2-40B4-BE49-F238E27FC236}">
                  <a16:creationId xmlns:a16="http://schemas.microsoft.com/office/drawing/2014/main" id="{8604054B-C93B-45A8-AB0E-E4348614520B}"/>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5" name="Freeform 38">
              <a:extLst>
                <a:ext uri="{FF2B5EF4-FFF2-40B4-BE49-F238E27FC236}">
                  <a16:creationId xmlns:a16="http://schemas.microsoft.com/office/drawing/2014/main" id="{D0EFF960-9F83-4FFE-BF82-B52577442D33}"/>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6" name="Freeform 39">
              <a:extLst>
                <a:ext uri="{FF2B5EF4-FFF2-40B4-BE49-F238E27FC236}">
                  <a16:creationId xmlns:a16="http://schemas.microsoft.com/office/drawing/2014/main" id="{99D3D888-B3BA-4D97-B256-1108E2C3F2E3}"/>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7" name="Freeform 40">
              <a:extLst>
                <a:ext uri="{FF2B5EF4-FFF2-40B4-BE49-F238E27FC236}">
                  <a16:creationId xmlns:a16="http://schemas.microsoft.com/office/drawing/2014/main" id="{7F59FA3C-1276-422B-80A8-04EF5B7FFB3B}"/>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8" name="Freeform 41">
              <a:extLst>
                <a:ext uri="{FF2B5EF4-FFF2-40B4-BE49-F238E27FC236}">
                  <a16:creationId xmlns:a16="http://schemas.microsoft.com/office/drawing/2014/main" id="{0F1A5475-0A1C-4B1A-97EC-5E3CD806750C}"/>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9" name="Freeform 42">
              <a:extLst>
                <a:ext uri="{FF2B5EF4-FFF2-40B4-BE49-F238E27FC236}">
                  <a16:creationId xmlns:a16="http://schemas.microsoft.com/office/drawing/2014/main" id="{A3DDBAEE-DF7C-4EC8-94DD-05D69B1CDE43}"/>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0" name="Freeform 43">
              <a:extLst>
                <a:ext uri="{FF2B5EF4-FFF2-40B4-BE49-F238E27FC236}">
                  <a16:creationId xmlns:a16="http://schemas.microsoft.com/office/drawing/2014/main" id="{D5F93DF4-E313-489C-8E2A-B483A92DEDD8}"/>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1" name="Freeform 44">
              <a:extLst>
                <a:ext uri="{FF2B5EF4-FFF2-40B4-BE49-F238E27FC236}">
                  <a16:creationId xmlns:a16="http://schemas.microsoft.com/office/drawing/2014/main" id="{4DC15CBD-9941-4E37-A8B4-F231D3B3151B}"/>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2" name="Freeform 45">
              <a:extLst>
                <a:ext uri="{FF2B5EF4-FFF2-40B4-BE49-F238E27FC236}">
                  <a16:creationId xmlns:a16="http://schemas.microsoft.com/office/drawing/2014/main" id="{9ADB481C-21A1-49F8-ACE4-4CD0729D9208}"/>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3" name="Freeform 46">
              <a:extLst>
                <a:ext uri="{FF2B5EF4-FFF2-40B4-BE49-F238E27FC236}">
                  <a16:creationId xmlns:a16="http://schemas.microsoft.com/office/drawing/2014/main" id="{E4D2031E-0A6F-4C49-9ED4-AB51D06F0F14}"/>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4" name="Freeform 47">
              <a:extLst>
                <a:ext uri="{FF2B5EF4-FFF2-40B4-BE49-F238E27FC236}">
                  <a16:creationId xmlns:a16="http://schemas.microsoft.com/office/drawing/2014/main" id="{C44C9E42-3F3B-4C13-A2DA-02F22BA28A8F}"/>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5" name="Freeform 48">
              <a:extLst>
                <a:ext uri="{FF2B5EF4-FFF2-40B4-BE49-F238E27FC236}">
                  <a16:creationId xmlns:a16="http://schemas.microsoft.com/office/drawing/2014/main" id="{01353E56-76A6-4F6D-B228-D349DD153DAB}"/>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6" name="Freeform 49">
              <a:extLst>
                <a:ext uri="{FF2B5EF4-FFF2-40B4-BE49-F238E27FC236}">
                  <a16:creationId xmlns:a16="http://schemas.microsoft.com/office/drawing/2014/main" id="{61622A06-0465-4E80-BE10-ABA3B3FE3DEF}"/>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7" name="Freeform 50">
              <a:extLst>
                <a:ext uri="{FF2B5EF4-FFF2-40B4-BE49-F238E27FC236}">
                  <a16:creationId xmlns:a16="http://schemas.microsoft.com/office/drawing/2014/main" id="{87927BE2-A3FC-4F6C-B8B1-028431DC64BC}"/>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8" name="Freeform 51">
              <a:extLst>
                <a:ext uri="{FF2B5EF4-FFF2-40B4-BE49-F238E27FC236}">
                  <a16:creationId xmlns:a16="http://schemas.microsoft.com/office/drawing/2014/main" id="{9AB4F4C4-EA49-4CC5-B240-860DE380C319}"/>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9" name="Freeform 52">
              <a:extLst>
                <a:ext uri="{FF2B5EF4-FFF2-40B4-BE49-F238E27FC236}">
                  <a16:creationId xmlns:a16="http://schemas.microsoft.com/office/drawing/2014/main" id="{357BA5D2-76BC-4D95-9315-2DE8D62D55B7}"/>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0" name="Freeform 53">
              <a:extLst>
                <a:ext uri="{FF2B5EF4-FFF2-40B4-BE49-F238E27FC236}">
                  <a16:creationId xmlns:a16="http://schemas.microsoft.com/office/drawing/2014/main" id="{DCED355D-42FD-4686-B0EF-0E3062E19ED4}"/>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1" name="Freeform 54">
              <a:extLst>
                <a:ext uri="{FF2B5EF4-FFF2-40B4-BE49-F238E27FC236}">
                  <a16:creationId xmlns:a16="http://schemas.microsoft.com/office/drawing/2014/main" id="{0958AEB7-DBAD-45AC-9AB2-48F0F1765950}"/>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2" name="Freeform 55">
              <a:extLst>
                <a:ext uri="{FF2B5EF4-FFF2-40B4-BE49-F238E27FC236}">
                  <a16:creationId xmlns:a16="http://schemas.microsoft.com/office/drawing/2014/main" id="{D21079D7-F09E-4BC4-907F-AB73704555F7}"/>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3" name="Freeform 56">
              <a:extLst>
                <a:ext uri="{FF2B5EF4-FFF2-40B4-BE49-F238E27FC236}">
                  <a16:creationId xmlns:a16="http://schemas.microsoft.com/office/drawing/2014/main" id="{A704AF6D-383A-461D-9A8E-803EB90DE594}"/>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4" name="Freeform 57">
              <a:extLst>
                <a:ext uri="{FF2B5EF4-FFF2-40B4-BE49-F238E27FC236}">
                  <a16:creationId xmlns:a16="http://schemas.microsoft.com/office/drawing/2014/main" id="{FC012E4A-28D8-454A-A556-8AC6B0EB0B6A}"/>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5" name="Freeform 58">
              <a:extLst>
                <a:ext uri="{FF2B5EF4-FFF2-40B4-BE49-F238E27FC236}">
                  <a16:creationId xmlns:a16="http://schemas.microsoft.com/office/drawing/2014/main" id="{905E96C3-CEAF-465F-98F7-C346C851D7CA}"/>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6" name="Freeform 59">
              <a:extLst>
                <a:ext uri="{FF2B5EF4-FFF2-40B4-BE49-F238E27FC236}">
                  <a16:creationId xmlns:a16="http://schemas.microsoft.com/office/drawing/2014/main" id="{B96BC9E4-E5E9-4941-BC5B-77E75A08F211}"/>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7" name="Freeform 60">
              <a:extLst>
                <a:ext uri="{FF2B5EF4-FFF2-40B4-BE49-F238E27FC236}">
                  <a16:creationId xmlns:a16="http://schemas.microsoft.com/office/drawing/2014/main" id="{094DCF66-2169-4747-B305-D494F1D1B5D7}"/>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8" name="Freeform 61">
              <a:extLst>
                <a:ext uri="{FF2B5EF4-FFF2-40B4-BE49-F238E27FC236}">
                  <a16:creationId xmlns:a16="http://schemas.microsoft.com/office/drawing/2014/main" id="{4AEC03C8-5E0C-4AFF-AE73-885A440478E9}"/>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9" name="Freeform 62">
              <a:extLst>
                <a:ext uri="{FF2B5EF4-FFF2-40B4-BE49-F238E27FC236}">
                  <a16:creationId xmlns:a16="http://schemas.microsoft.com/office/drawing/2014/main" id="{2F0EA371-30C6-42A1-8D7F-5F691CCF4E27}"/>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grpSp>
    </p:spTree>
    <p:extLst>
      <p:ext uri="{BB962C8B-B14F-4D97-AF65-F5344CB8AC3E}">
        <p14:creationId xmlns:p14="http://schemas.microsoft.com/office/powerpoint/2010/main" val="11776138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B">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sp>
        <p:nvSpPr>
          <p:cNvPr id="75" name="Text Placeholder 140">
            <a:extLst>
              <a:ext uri="{FF2B5EF4-FFF2-40B4-BE49-F238E27FC236}">
                <a16:creationId xmlns:a16="http://schemas.microsoft.com/office/drawing/2014/main" id="{F8C9875D-6ED4-4691-B4EE-6BE289CEFD87}"/>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10" name="Picture Placeholder 138">
            <a:extLst>
              <a:ext uri="{FF2B5EF4-FFF2-40B4-BE49-F238E27FC236}">
                <a16:creationId xmlns:a16="http://schemas.microsoft.com/office/drawing/2014/main" id="{D91BA0D4-62CE-4418-96F2-0B48EF32B9D3}"/>
              </a:ext>
            </a:extLst>
          </p:cNvPr>
          <p:cNvSpPr>
            <a:spLocks noGrp="1"/>
          </p:cNvSpPr>
          <p:nvPr>
            <p:ph type="pic" sz="quarter" idx="13" hasCustomPrompt="1"/>
          </p:nvPr>
        </p:nvSpPr>
        <p:spPr>
          <a:xfrm>
            <a:off x="6272241"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noFill/>
        </p:spPr>
        <p:txBody>
          <a:bodyPr wrap="square" lIns="576000" tIns="1728000" rIns="360000" bIns="360000">
            <a:noAutofit/>
          </a:bodyPr>
          <a:lstStyle>
            <a:lvl1pPr algn="l">
              <a:defRPr sz="1600">
                <a:solidFill>
                  <a:schemeClr val="tx1">
                    <a:lumMod val="50000"/>
                    <a:lumOff val="50000"/>
                  </a:schemeClr>
                </a:solidFill>
              </a:defRPr>
            </a:lvl1pPr>
          </a:lstStyle>
          <a:p>
            <a:r>
              <a:rPr lang="en-AU" noProof="0" dirty="0"/>
              <a:t>Click central icon to add picture or pattern</a:t>
            </a:r>
          </a:p>
        </p:txBody>
      </p:sp>
      <p:grpSp>
        <p:nvGrpSpPr>
          <p:cNvPr id="70" name="Group 4">
            <a:extLst>
              <a:ext uri="{FF2B5EF4-FFF2-40B4-BE49-F238E27FC236}">
                <a16:creationId xmlns:a16="http://schemas.microsoft.com/office/drawing/2014/main" id="{3AFBB0F5-5EB0-405F-9812-3F6111C207C6}"/>
              </a:ext>
            </a:extLst>
          </p:cNvPr>
          <p:cNvGrpSpPr>
            <a:grpSpLocks noChangeAspect="1"/>
          </p:cNvGrpSpPr>
          <p:nvPr userDrawn="1"/>
        </p:nvGrpSpPr>
        <p:grpSpPr bwMode="auto">
          <a:xfrm>
            <a:off x="607255" y="616633"/>
            <a:ext cx="1440000" cy="1443689"/>
            <a:chOff x="2864" y="1181"/>
            <a:chExt cx="1952" cy="1957"/>
          </a:xfrm>
          <a:blipFill>
            <a:blip r:embed="rId2"/>
            <a:stretch>
              <a:fillRect/>
            </a:stretch>
          </a:blipFill>
        </p:grpSpPr>
        <p:sp>
          <p:nvSpPr>
            <p:cNvPr id="72" name="AutoShape 3">
              <a:extLst>
                <a:ext uri="{FF2B5EF4-FFF2-40B4-BE49-F238E27FC236}">
                  <a16:creationId xmlns:a16="http://schemas.microsoft.com/office/drawing/2014/main" id="{EE348DCA-F65E-472C-8E94-01A3FE818BC6}"/>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3" name="Rectangle 5">
              <a:extLst>
                <a:ext uri="{FF2B5EF4-FFF2-40B4-BE49-F238E27FC236}">
                  <a16:creationId xmlns:a16="http://schemas.microsoft.com/office/drawing/2014/main" id="{43ED83A1-CC4D-42EA-8ABE-37ED66A6485E}"/>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6" name="Freeform 6">
              <a:extLst>
                <a:ext uri="{FF2B5EF4-FFF2-40B4-BE49-F238E27FC236}">
                  <a16:creationId xmlns:a16="http://schemas.microsoft.com/office/drawing/2014/main" id="{C14D3AFF-4015-4ADB-AB21-B4EADD0CA39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7" name="Freeform 7">
              <a:extLst>
                <a:ext uri="{FF2B5EF4-FFF2-40B4-BE49-F238E27FC236}">
                  <a16:creationId xmlns:a16="http://schemas.microsoft.com/office/drawing/2014/main" id="{338B28A6-DBB6-499A-9175-D30CDBFB65D5}"/>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8" name="Freeform 8">
              <a:extLst>
                <a:ext uri="{FF2B5EF4-FFF2-40B4-BE49-F238E27FC236}">
                  <a16:creationId xmlns:a16="http://schemas.microsoft.com/office/drawing/2014/main" id="{B4F42473-3AD2-48CF-9DF2-688A050792D6}"/>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9" name="Freeform 9">
              <a:extLst>
                <a:ext uri="{FF2B5EF4-FFF2-40B4-BE49-F238E27FC236}">
                  <a16:creationId xmlns:a16="http://schemas.microsoft.com/office/drawing/2014/main" id="{4CFCC169-6EE2-4286-8FE4-D99450A4434D}"/>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0" name="Freeform 10">
              <a:extLst>
                <a:ext uri="{FF2B5EF4-FFF2-40B4-BE49-F238E27FC236}">
                  <a16:creationId xmlns:a16="http://schemas.microsoft.com/office/drawing/2014/main" id="{9D240A6C-65D8-4404-BD21-34BFC830B98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1" name="Freeform 11">
              <a:extLst>
                <a:ext uri="{FF2B5EF4-FFF2-40B4-BE49-F238E27FC236}">
                  <a16:creationId xmlns:a16="http://schemas.microsoft.com/office/drawing/2014/main" id="{D2693798-E801-4A01-899D-3526F4E67924}"/>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2" name="Freeform 12">
              <a:extLst>
                <a:ext uri="{FF2B5EF4-FFF2-40B4-BE49-F238E27FC236}">
                  <a16:creationId xmlns:a16="http://schemas.microsoft.com/office/drawing/2014/main" id="{285079AC-870B-48A5-93B9-BCEBA2C1494A}"/>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3" name="Freeform 13">
              <a:extLst>
                <a:ext uri="{FF2B5EF4-FFF2-40B4-BE49-F238E27FC236}">
                  <a16:creationId xmlns:a16="http://schemas.microsoft.com/office/drawing/2014/main" id="{999F3F9A-C895-4189-8520-0793CCCD0BF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4" name="Freeform 14">
              <a:extLst>
                <a:ext uri="{FF2B5EF4-FFF2-40B4-BE49-F238E27FC236}">
                  <a16:creationId xmlns:a16="http://schemas.microsoft.com/office/drawing/2014/main" id="{5161D696-7B40-4240-8A0E-23B94BADBCDC}"/>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5" name="Freeform 15">
              <a:extLst>
                <a:ext uri="{FF2B5EF4-FFF2-40B4-BE49-F238E27FC236}">
                  <a16:creationId xmlns:a16="http://schemas.microsoft.com/office/drawing/2014/main" id="{4C75893E-D358-44AC-A3CF-2EED9778A456}"/>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6" name="Freeform 16">
              <a:extLst>
                <a:ext uri="{FF2B5EF4-FFF2-40B4-BE49-F238E27FC236}">
                  <a16:creationId xmlns:a16="http://schemas.microsoft.com/office/drawing/2014/main" id="{7637E8F0-D81C-476F-8F8E-D9920CB899EE}"/>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7" name="Freeform 17">
              <a:extLst>
                <a:ext uri="{FF2B5EF4-FFF2-40B4-BE49-F238E27FC236}">
                  <a16:creationId xmlns:a16="http://schemas.microsoft.com/office/drawing/2014/main" id="{871A423F-334B-41DD-AB12-69F4222E2B48}"/>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8" name="Freeform 18">
              <a:extLst>
                <a:ext uri="{FF2B5EF4-FFF2-40B4-BE49-F238E27FC236}">
                  <a16:creationId xmlns:a16="http://schemas.microsoft.com/office/drawing/2014/main" id="{F58C111E-E1E0-495A-B19E-19C23BC04A4D}"/>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9" name="Freeform 19">
              <a:extLst>
                <a:ext uri="{FF2B5EF4-FFF2-40B4-BE49-F238E27FC236}">
                  <a16:creationId xmlns:a16="http://schemas.microsoft.com/office/drawing/2014/main" id="{C13C60D4-33A1-4116-A310-C2D5DDC4EEC0}"/>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0" name="Freeform 20">
              <a:extLst>
                <a:ext uri="{FF2B5EF4-FFF2-40B4-BE49-F238E27FC236}">
                  <a16:creationId xmlns:a16="http://schemas.microsoft.com/office/drawing/2014/main" id="{A48538EB-0D4D-49B9-BDCF-9D922353F70E}"/>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1" name="Rectangle 21">
              <a:extLst>
                <a:ext uri="{FF2B5EF4-FFF2-40B4-BE49-F238E27FC236}">
                  <a16:creationId xmlns:a16="http://schemas.microsoft.com/office/drawing/2014/main" id="{1487FAD7-88D3-4A87-99A7-7B072B555F45}"/>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2" name="Freeform 22">
              <a:extLst>
                <a:ext uri="{FF2B5EF4-FFF2-40B4-BE49-F238E27FC236}">
                  <a16:creationId xmlns:a16="http://schemas.microsoft.com/office/drawing/2014/main" id="{8914B577-98F3-43EF-BC4A-E7588E200C3D}"/>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3" name="Freeform 23">
              <a:extLst>
                <a:ext uri="{FF2B5EF4-FFF2-40B4-BE49-F238E27FC236}">
                  <a16:creationId xmlns:a16="http://schemas.microsoft.com/office/drawing/2014/main" id="{B5308D54-22FE-4DA7-BC01-ED460072EFA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4" name="Freeform 24">
              <a:extLst>
                <a:ext uri="{FF2B5EF4-FFF2-40B4-BE49-F238E27FC236}">
                  <a16:creationId xmlns:a16="http://schemas.microsoft.com/office/drawing/2014/main" id="{3A60EE4F-D706-499A-8872-B156049D5B9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5" name="Freeform 25">
              <a:extLst>
                <a:ext uri="{FF2B5EF4-FFF2-40B4-BE49-F238E27FC236}">
                  <a16:creationId xmlns:a16="http://schemas.microsoft.com/office/drawing/2014/main" id="{3EAF6B99-79B4-43B1-842F-B1AFF0CC1E67}"/>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6" name="Freeform 26">
              <a:extLst>
                <a:ext uri="{FF2B5EF4-FFF2-40B4-BE49-F238E27FC236}">
                  <a16:creationId xmlns:a16="http://schemas.microsoft.com/office/drawing/2014/main" id="{6C79F926-94C7-4522-9614-397593F62EAC}"/>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7" name="Freeform 27">
              <a:extLst>
                <a:ext uri="{FF2B5EF4-FFF2-40B4-BE49-F238E27FC236}">
                  <a16:creationId xmlns:a16="http://schemas.microsoft.com/office/drawing/2014/main" id="{FDD151CA-6BF4-4036-98ED-05B831B530FD}"/>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8" name="Freeform 28">
              <a:extLst>
                <a:ext uri="{FF2B5EF4-FFF2-40B4-BE49-F238E27FC236}">
                  <a16:creationId xmlns:a16="http://schemas.microsoft.com/office/drawing/2014/main" id="{AB448DEB-E490-4038-8414-1A68B9109CC0}"/>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9" name="Freeform 29">
              <a:extLst>
                <a:ext uri="{FF2B5EF4-FFF2-40B4-BE49-F238E27FC236}">
                  <a16:creationId xmlns:a16="http://schemas.microsoft.com/office/drawing/2014/main" id="{524059C3-D356-4C34-9C06-DD896588BF75}"/>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0" name="Freeform 30">
              <a:extLst>
                <a:ext uri="{FF2B5EF4-FFF2-40B4-BE49-F238E27FC236}">
                  <a16:creationId xmlns:a16="http://schemas.microsoft.com/office/drawing/2014/main" id="{247D07C2-EC7B-4730-92FA-6B8D84B80D42}"/>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1" name="Freeform 31">
              <a:extLst>
                <a:ext uri="{FF2B5EF4-FFF2-40B4-BE49-F238E27FC236}">
                  <a16:creationId xmlns:a16="http://schemas.microsoft.com/office/drawing/2014/main" id="{5D6F08FA-2532-4558-9602-AF1744F99F15}"/>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2" name="Freeform 32">
              <a:extLst>
                <a:ext uri="{FF2B5EF4-FFF2-40B4-BE49-F238E27FC236}">
                  <a16:creationId xmlns:a16="http://schemas.microsoft.com/office/drawing/2014/main" id="{E685EBE7-869E-41B0-BCD8-FF537CBD5C59}"/>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3" name="Freeform 34">
              <a:extLst>
                <a:ext uri="{FF2B5EF4-FFF2-40B4-BE49-F238E27FC236}">
                  <a16:creationId xmlns:a16="http://schemas.microsoft.com/office/drawing/2014/main" id="{C3AB8B41-7BD9-44AA-B986-74D53C9AF3C3}"/>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4" name="Freeform 35">
              <a:extLst>
                <a:ext uri="{FF2B5EF4-FFF2-40B4-BE49-F238E27FC236}">
                  <a16:creationId xmlns:a16="http://schemas.microsoft.com/office/drawing/2014/main" id="{EDE8817E-73C2-4561-8428-03CCAFF40CF8}"/>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5" name="Freeform 36">
              <a:extLst>
                <a:ext uri="{FF2B5EF4-FFF2-40B4-BE49-F238E27FC236}">
                  <a16:creationId xmlns:a16="http://schemas.microsoft.com/office/drawing/2014/main" id="{AF8224B5-9A1C-4DFC-9A81-E5FD62FB5640}"/>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6" name="Freeform 37">
              <a:extLst>
                <a:ext uri="{FF2B5EF4-FFF2-40B4-BE49-F238E27FC236}">
                  <a16:creationId xmlns:a16="http://schemas.microsoft.com/office/drawing/2014/main" id="{1C2A9587-67A6-4716-977B-862BFA82E668}"/>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7" name="Freeform 38">
              <a:extLst>
                <a:ext uri="{FF2B5EF4-FFF2-40B4-BE49-F238E27FC236}">
                  <a16:creationId xmlns:a16="http://schemas.microsoft.com/office/drawing/2014/main" id="{495A0897-65A5-4410-A4A7-BD794D83CDC3}"/>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8" name="Freeform 39">
              <a:extLst>
                <a:ext uri="{FF2B5EF4-FFF2-40B4-BE49-F238E27FC236}">
                  <a16:creationId xmlns:a16="http://schemas.microsoft.com/office/drawing/2014/main" id="{7E97296E-EB49-46E9-8E93-4AA5F3E541C7}"/>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9" name="Freeform 40">
              <a:extLst>
                <a:ext uri="{FF2B5EF4-FFF2-40B4-BE49-F238E27FC236}">
                  <a16:creationId xmlns:a16="http://schemas.microsoft.com/office/drawing/2014/main" id="{2F3461FC-DD4F-4CA4-B2A8-7F4F566F61F9}"/>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0" name="Freeform 41">
              <a:extLst>
                <a:ext uri="{FF2B5EF4-FFF2-40B4-BE49-F238E27FC236}">
                  <a16:creationId xmlns:a16="http://schemas.microsoft.com/office/drawing/2014/main" id="{8908A0F4-A93F-4BE5-8463-B36A8039B586}"/>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1" name="Freeform 42">
              <a:extLst>
                <a:ext uri="{FF2B5EF4-FFF2-40B4-BE49-F238E27FC236}">
                  <a16:creationId xmlns:a16="http://schemas.microsoft.com/office/drawing/2014/main" id="{24D30A92-E7FF-424A-B0A9-AC7FE32E7708}"/>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2" name="Freeform 43">
              <a:extLst>
                <a:ext uri="{FF2B5EF4-FFF2-40B4-BE49-F238E27FC236}">
                  <a16:creationId xmlns:a16="http://schemas.microsoft.com/office/drawing/2014/main" id="{B2A95380-ABEE-40CA-BBE5-1E3411D8CDED}"/>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3" name="Freeform 44">
              <a:extLst>
                <a:ext uri="{FF2B5EF4-FFF2-40B4-BE49-F238E27FC236}">
                  <a16:creationId xmlns:a16="http://schemas.microsoft.com/office/drawing/2014/main" id="{25364CF1-47E1-42AA-B408-1241E63E8C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4" name="Freeform 45">
              <a:extLst>
                <a:ext uri="{FF2B5EF4-FFF2-40B4-BE49-F238E27FC236}">
                  <a16:creationId xmlns:a16="http://schemas.microsoft.com/office/drawing/2014/main" id="{722A9A6F-E73A-4E34-A53F-A559E043C3E1}"/>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5" name="Freeform 46">
              <a:extLst>
                <a:ext uri="{FF2B5EF4-FFF2-40B4-BE49-F238E27FC236}">
                  <a16:creationId xmlns:a16="http://schemas.microsoft.com/office/drawing/2014/main" id="{7DC776F1-D1BF-4756-9B11-A3922DD28A59}"/>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6" name="Freeform 47">
              <a:extLst>
                <a:ext uri="{FF2B5EF4-FFF2-40B4-BE49-F238E27FC236}">
                  <a16:creationId xmlns:a16="http://schemas.microsoft.com/office/drawing/2014/main" id="{F702349C-C6E4-46A5-8802-BB88DD4BE29E}"/>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7" name="Freeform 48">
              <a:extLst>
                <a:ext uri="{FF2B5EF4-FFF2-40B4-BE49-F238E27FC236}">
                  <a16:creationId xmlns:a16="http://schemas.microsoft.com/office/drawing/2014/main" id="{346BC6D5-9E5A-4B92-9611-F9D07EF48525}"/>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8" name="Freeform 49">
              <a:extLst>
                <a:ext uri="{FF2B5EF4-FFF2-40B4-BE49-F238E27FC236}">
                  <a16:creationId xmlns:a16="http://schemas.microsoft.com/office/drawing/2014/main" id="{2A9DF814-73D8-4894-8B96-23B40E6E9089}"/>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9" name="Freeform 50">
              <a:extLst>
                <a:ext uri="{FF2B5EF4-FFF2-40B4-BE49-F238E27FC236}">
                  <a16:creationId xmlns:a16="http://schemas.microsoft.com/office/drawing/2014/main" id="{58C1703B-88EC-4C9F-B827-837D126B61D6}"/>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0" name="Freeform 51">
              <a:extLst>
                <a:ext uri="{FF2B5EF4-FFF2-40B4-BE49-F238E27FC236}">
                  <a16:creationId xmlns:a16="http://schemas.microsoft.com/office/drawing/2014/main" id="{7589E396-ADCF-4596-8DE4-4379AFCE7E22}"/>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1" name="Freeform 52">
              <a:extLst>
                <a:ext uri="{FF2B5EF4-FFF2-40B4-BE49-F238E27FC236}">
                  <a16:creationId xmlns:a16="http://schemas.microsoft.com/office/drawing/2014/main" id="{C49FDA79-CF20-4CA4-9EC3-273E88B10C6B}"/>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2" name="Freeform 53">
              <a:extLst>
                <a:ext uri="{FF2B5EF4-FFF2-40B4-BE49-F238E27FC236}">
                  <a16:creationId xmlns:a16="http://schemas.microsoft.com/office/drawing/2014/main" id="{EAF66CB7-8F32-4F0C-B5A2-11A6143DA74B}"/>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3" name="Freeform 54">
              <a:extLst>
                <a:ext uri="{FF2B5EF4-FFF2-40B4-BE49-F238E27FC236}">
                  <a16:creationId xmlns:a16="http://schemas.microsoft.com/office/drawing/2014/main" id="{DD4F44F0-927E-4351-9C37-2EE63B71F04A}"/>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4" name="Freeform 55">
              <a:extLst>
                <a:ext uri="{FF2B5EF4-FFF2-40B4-BE49-F238E27FC236}">
                  <a16:creationId xmlns:a16="http://schemas.microsoft.com/office/drawing/2014/main" id="{92AC303A-678D-4707-A16F-2DA1A07D9D64}"/>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5" name="Freeform 56">
              <a:extLst>
                <a:ext uri="{FF2B5EF4-FFF2-40B4-BE49-F238E27FC236}">
                  <a16:creationId xmlns:a16="http://schemas.microsoft.com/office/drawing/2014/main" id="{4BCFC9F6-3BBE-4394-851E-3738C7D6EB4E}"/>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6" name="Freeform 57">
              <a:extLst>
                <a:ext uri="{FF2B5EF4-FFF2-40B4-BE49-F238E27FC236}">
                  <a16:creationId xmlns:a16="http://schemas.microsoft.com/office/drawing/2014/main" id="{D4997C90-4986-45C1-9DAC-A5D26B02F3BD}"/>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7" name="Freeform 58">
              <a:extLst>
                <a:ext uri="{FF2B5EF4-FFF2-40B4-BE49-F238E27FC236}">
                  <a16:creationId xmlns:a16="http://schemas.microsoft.com/office/drawing/2014/main" id="{ACC13E25-4EE3-4A63-B0AF-2162BB78ECBF}"/>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8" name="Freeform 59">
              <a:extLst>
                <a:ext uri="{FF2B5EF4-FFF2-40B4-BE49-F238E27FC236}">
                  <a16:creationId xmlns:a16="http://schemas.microsoft.com/office/drawing/2014/main" id="{87AA0A80-577E-43A6-B738-0BAFE7F7B4EA}"/>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9" name="Freeform 60">
              <a:extLst>
                <a:ext uri="{FF2B5EF4-FFF2-40B4-BE49-F238E27FC236}">
                  <a16:creationId xmlns:a16="http://schemas.microsoft.com/office/drawing/2014/main" id="{3DBFF628-46A4-41BD-9FA9-3D4418E866E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0" name="Freeform 61">
              <a:extLst>
                <a:ext uri="{FF2B5EF4-FFF2-40B4-BE49-F238E27FC236}">
                  <a16:creationId xmlns:a16="http://schemas.microsoft.com/office/drawing/2014/main" id="{D6413240-42B4-45DB-BBA2-56A1CDBD3C5B}"/>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1" name="Freeform 62">
              <a:extLst>
                <a:ext uri="{FF2B5EF4-FFF2-40B4-BE49-F238E27FC236}">
                  <a16:creationId xmlns:a16="http://schemas.microsoft.com/office/drawing/2014/main" id="{8AAB2B20-3978-4858-9836-C1351201A6F9}"/>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66" name="Text Placeholder 135">
            <a:extLst>
              <a:ext uri="{FF2B5EF4-FFF2-40B4-BE49-F238E27FC236}">
                <a16:creationId xmlns:a16="http://schemas.microsoft.com/office/drawing/2014/main" id="{601F3602-2361-40F0-A995-ABA050961AB0}"/>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226802196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C6C5FD4-26B4-4C9F-9FC8-80D375B3C3A3}"/>
              </a:ext>
            </a:extLst>
          </p:cNvPr>
          <p:cNvSpPr>
            <a:spLocks noGrp="1"/>
          </p:cNvSpPr>
          <p:nvPr>
            <p:ph type="sldNum" sz="quarter" idx="12"/>
          </p:nvPr>
        </p:nvSpPr>
        <p:spPr/>
        <p:txBody>
          <a:bodyPr/>
          <a:lstStyle/>
          <a:p>
            <a:fld id="{DC22DD25-61AE-413C-B4D2-EF2365C9B2E1}" type="slidenum">
              <a:rPr lang="en-AU" smtClean="0"/>
              <a:t>‹#›</a:t>
            </a:fld>
            <a:endParaRPr lang="en-AU"/>
          </a:p>
        </p:txBody>
      </p:sp>
      <p:sp>
        <p:nvSpPr>
          <p:cNvPr id="64" name="Title 63">
            <a:extLst>
              <a:ext uri="{FF2B5EF4-FFF2-40B4-BE49-F238E27FC236}">
                <a16:creationId xmlns:a16="http://schemas.microsoft.com/office/drawing/2014/main" id="{6588F683-12EB-403B-8215-D3E833481636}"/>
              </a:ext>
            </a:extLst>
          </p:cNvPr>
          <p:cNvSpPr>
            <a:spLocks noGrp="1"/>
          </p:cNvSpPr>
          <p:nvPr>
            <p:ph type="title"/>
          </p:nvPr>
        </p:nvSpPr>
        <p:spPr/>
        <p:txBody>
          <a:bodyPr/>
          <a:lstStyle/>
          <a:p>
            <a:r>
              <a:rPr lang="en-US"/>
              <a:t>Click to edit Master title style</a:t>
            </a:r>
            <a:endParaRPr lang="en-AU"/>
          </a:p>
        </p:txBody>
      </p:sp>
    </p:spTree>
    <p:extLst>
      <p:ext uri="{BB962C8B-B14F-4D97-AF65-F5344CB8AC3E}">
        <p14:creationId xmlns:p14="http://schemas.microsoft.com/office/powerpoint/2010/main" val="241772125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lide-Discovery">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A3F1C04-3200-4425-86D0-2F9E2EAC9EF4}"/>
              </a:ext>
            </a:extLst>
          </p:cNvPr>
          <p:cNvSpPr/>
          <p:nvPr userDrawn="1"/>
        </p:nvSpPr>
        <p:spPr>
          <a:xfrm>
            <a:off x="-1" y="-1"/>
            <a:ext cx="12204001" cy="6858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1200"/>
              </a:spcAft>
              <a:buNone/>
              <a:defRPr sz="3800" b="1">
                <a:solidFill>
                  <a:schemeClr val="bg1"/>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67" name="Group 4">
            <a:extLst>
              <a:ext uri="{FF2B5EF4-FFF2-40B4-BE49-F238E27FC236}">
                <a16:creationId xmlns:a16="http://schemas.microsoft.com/office/drawing/2014/main" id="{17413FA8-B926-4F79-BE67-4D826E059498}"/>
              </a:ext>
            </a:extLst>
          </p:cNvPr>
          <p:cNvGrpSpPr>
            <a:grpSpLocks noChangeAspect="1"/>
          </p:cNvGrpSpPr>
          <p:nvPr userDrawn="1"/>
        </p:nvGrpSpPr>
        <p:grpSpPr bwMode="auto">
          <a:xfrm>
            <a:off x="421066" y="453777"/>
            <a:ext cx="1662286" cy="1666547"/>
            <a:chOff x="2864" y="1181"/>
            <a:chExt cx="1952" cy="1957"/>
          </a:xfrm>
          <a:blipFill>
            <a:blip r:embed="rId2"/>
            <a:stretch>
              <a:fillRect/>
            </a:stretch>
          </a:blipFill>
        </p:grpSpPr>
        <p:sp>
          <p:nvSpPr>
            <p:cNvPr id="68" name="AutoShape 3">
              <a:extLst>
                <a:ext uri="{FF2B5EF4-FFF2-40B4-BE49-F238E27FC236}">
                  <a16:creationId xmlns:a16="http://schemas.microsoft.com/office/drawing/2014/main" id="{67A0898D-5E9C-4ECA-8716-B27BD4E303A7}"/>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69" name="Rectangle 5">
              <a:extLst>
                <a:ext uri="{FF2B5EF4-FFF2-40B4-BE49-F238E27FC236}">
                  <a16:creationId xmlns:a16="http://schemas.microsoft.com/office/drawing/2014/main" id="{239A1E07-3A1C-41F5-92ED-8B3567E0FF12}"/>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0" name="Freeform 6">
              <a:extLst>
                <a:ext uri="{FF2B5EF4-FFF2-40B4-BE49-F238E27FC236}">
                  <a16:creationId xmlns:a16="http://schemas.microsoft.com/office/drawing/2014/main" id="{E9D6C4A4-2B67-4288-817E-9A4BFFCA306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1" name="Freeform 7">
              <a:extLst>
                <a:ext uri="{FF2B5EF4-FFF2-40B4-BE49-F238E27FC236}">
                  <a16:creationId xmlns:a16="http://schemas.microsoft.com/office/drawing/2014/main" id="{6B8D6F90-2C6B-4628-AE61-C65FEE487816}"/>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2" name="Freeform 8">
              <a:extLst>
                <a:ext uri="{FF2B5EF4-FFF2-40B4-BE49-F238E27FC236}">
                  <a16:creationId xmlns:a16="http://schemas.microsoft.com/office/drawing/2014/main" id="{C0E4DAA6-41BC-4FB2-8CF3-65E9131F42E1}"/>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3" name="Freeform 9">
              <a:extLst>
                <a:ext uri="{FF2B5EF4-FFF2-40B4-BE49-F238E27FC236}">
                  <a16:creationId xmlns:a16="http://schemas.microsoft.com/office/drawing/2014/main" id="{2474DAF8-D7A5-411C-A001-70D5A07D88EE}"/>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4" name="Freeform 10">
              <a:extLst>
                <a:ext uri="{FF2B5EF4-FFF2-40B4-BE49-F238E27FC236}">
                  <a16:creationId xmlns:a16="http://schemas.microsoft.com/office/drawing/2014/main" id="{06B8E519-0572-4B3F-9254-9C405ADACCD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5" name="Freeform 11">
              <a:extLst>
                <a:ext uri="{FF2B5EF4-FFF2-40B4-BE49-F238E27FC236}">
                  <a16:creationId xmlns:a16="http://schemas.microsoft.com/office/drawing/2014/main" id="{4DA47499-7EFA-44C7-93C9-40237E640F5E}"/>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6" name="Freeform 12">
              <a:extLst>
                <a:ext uri="{FF2B5EF4-FFF2-40B4-BE49-F238E27FC236}">
                  <a16:creationId xmlns:a16="http://schemas.microsoft.com/office/drawing/2014/main" id="{C8EA471D-6FAF-4C4F-B21D-814C5991B985}"/>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7" name="Freeform 13">
              <a:extLst>
                <a:ext uri="{FF2B5EF4-FFF2-40B4-BE49-F238E27FC236}">
                  <a16:creationId xmlns:a16="http://schemas.microsoft.com/office/drawing/2014/main" id="{BEC055FD-07C4-4F86-A926-EFFCD0E7041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8" name="Freeform 14">
              <a:extLst>
                <a:ext uri="{FF2B5EF4-FFF2-40B4-BE49-F238E27FC236}">
                  <a16:creationId xmlns:a16="http://schemas.microsoft.com/office/drawing/2014/main" id="{DBC8C3F1-E782-4E33-8648-C0D9005D2F29}"/>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7" name="Freeform 15">
              <a:extLst>
                <a:ext uri="{FF2B5EF4-FFF2-40B4-BE49-F238E27FC236}">
                  <a16:creationId xmlns:a16="http://schemas.microsoft.com/office/drawing/2014/main" id="{511543D3-2D83-4FA7-A510-0D59ED4DFDA1}"/>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1" name="Freeform 16">
              <a:extLst>
                <a:ext uri="{FF2B5EF4-FFF2-40B4-BE49-F238E27FC236}">
                  <a16:creationId xmlns:a16="http://schemas.microsoft.com/office/drawing/2014/main" id="{5C99A006-6A36-4318-A0F6-FC763AF1FDD6}"/>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2" name="Freeform 17">
              <a:extLst>
                <a:ext uri="{FF2B5EF4-FFF2-40B4-BE49-F238E27FC236}">
                  <a16:creationId xmlns:a16="http://schemas.microsoft.com/office/drawing/2014/main" id="{D65C69B5-F055-4C41-976C-E6733BC98A10}"/>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3" name="Freeform 18">
              <a:extLst>
                <a:ext uri="{FF2B5EF4-FFF2-40B4-BE49-F238E27FC236}">
                  <a16:creationId xmlns:a16="http://schemas.microsoft.com/office/drawing/2014/main" id="{1A3177FB-A0BD-4B08-B181-14A829DF1BFF}"/>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4" name="Freeform 19">
              <a:extLst>
                <a:ext uri="{FF2B5EF4-FFF2-40B4-BE49-F238E27FC236}">
                  <a16:creationId xmlns:a16="http://schemas.microsoft.com/office/drawing/2014/main" id="{3528B336-8FBC-4C1E-B4B2-C99449F8E8B5}"/>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5" name="Freeform 20">
              <a:extLst>
                <a:ext uri="{FF2B5EF4-FFF2-40B4-BE49-F238E27FC236}">
                  <a16:creationId xmlns:a16="http://schemas.microsoft.com/office/drawing/2014/main" id="{BD4F46C1-2FE6-44C8-A55E-45E98246F6D5}"/>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8" name="Rectangle 21">
              <a:extLst>
                <a:ext uri="{FF2B5EF4-FFF2-40B4-BE49-F238E27FC236}">
                  <a16:creationId xmlns:a16="http://schemas.microsoft.com/office/drawing/2014/main" id="{09DD4248-B5EF-40DF-AEE7-8BD9A8A7418A}"/>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9" name="Freeform 22">
              <a:extLst>
                <a:ext uri="{FF2B5EF4-FFF2-40B4-BE49-F238E27FC236}">
                  <a16:creationId xmlns:a16="http://schemas.microsoft.com/office/drawing/2014/main" id="{0EF4CE3A-3112-407D-B00C-337ACD7FDA2F}"/>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0" name="Freeform 23">
              <a:extLst>
                <a:ext uri="{FF2B5EF4-FFF2-40B4-BE49-F238E27FC236}">
                  <a16:creationId xmlns:a16="http://schemas.microsoft.com/office/drawing/2014/main" id="{EEE8532D-E6E7-4BD0-9A45-58E8A1A93DCA}"/>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1" name="Freeform 24">
              <a:extLst>
                <a:ext uri="{FF2B5EF4-FFF2-40B4-BE49-F238E27FC236}">
                  <a16:creationId xmlns:a16="http://schemas.microsoft.com/office/drawing/2014/main" id="{2B2B85B8-C753-425A-ACC5-3B2B2268FEA5}"/>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2" name="Freeform 25">
              <a:extLst>
                <a:ext uri="{FF2B5EF4-FFF2-40B4-BE49-F238E27FC236}">
                  <a16:creationId xmlns:a16="http://schemas.microsoft.com/office/drawing/2014/main" id="{023916B4-1AD7-4055-9353-DB438003EFC6}"/>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3" name="Freeform 26">
              <a:extLst>
                <a:ext uri="{FF2B5EF4-FFF2-40B4-BE49-F238E27FC236}">
                  <a16:creationId xmlns:a16="http://schemas.microsoft.com/office/drawing/2014/main" id="{6D2086AF-BC95-4BE8-AB84-A66F4C80A6D8}"/>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4" name="Freeform 27">
              <a:extLst>
                <a:ext uri="{FF2B5EF4-FFF2-40B4-BE49-F238E27FC236}">
                  <a16:creationId xmlns:a16="http://schemas.microsoft.com/office/drawing/2014/main" id="{E7A147C6-9FDA-4D95-A42A-92861D17D69A}"/>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5" name="Freeform 28">
              <a:extLst>
                <a:ext uri="{FF2B5EF4-FFF2-40B4-BE49-F238E27FC236}">
                  <a16:creationId xmlns:a16="http://schemas.microsoft.com/office/drawing/2014/main" id="{45D5BF2A-EF85-417C-B03F-30CEAE118D7D}"/>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6" name="Freeform 29">
              <a:extLst>
                <a:ext uri="{FF2B5EF4-FFF2-40B4-BE49-F238E27FC236}">
                  <a16:creationId xmlns:a16="http://schemas.microsoft.com/office/drawing/2014/main" id="{795098EC-2ACB-4C39-AA2D-A12FF06BA72A}"/>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7" name="Freeform 30">
              <a:extLst>
                <a:ext uri="{FF2B5EF4-FFF2-40B4-BE49-F238E27FC236}">
                  <a16:creationId xmlns:a16="http://schemas.microsoft.com/office/drawing/2014/main" id="{447048D5-71A3-4A33-9E51-0388E2EC900F}"/>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8" name="Freeform 31">
              <a:extLst>
                <a:ext uri="{FF2B5EF4-FFF2-40B4-BE49-F238E27FC236}">
                  <a16:creationId xmlns:a16="http://schemas.microsoft.com/office/drawing/2014/main" id="{5866A8C0-C096-47DA-9C8E-D82E74E47906}"/>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9" name="Freeform 32">
              <a:extLst>
                <a:ext uri="{FF2B5EF4-FFF2-40B4-BE49-F238E27FC236}">
                  <a16:creationId xmlns:a16="http://schemas.microsoft.com/office/drawing/2014/main" id="{4B91E936-1F6C-4BAE-9F8C-2A198926D735}"/>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0" name="Freeform 34">
              <a:extLst>
                <a:ext uri="{FF2B5EF4-FFF2-40B4-BE49-F238E27FC236}">
                  <a16:creationId xmlns:a16="http://schemas.microsoft.com/office/drawing/2014/main" id="{88823701-A9F3-4323-AD0C-A2AD4BE0B93E}"/>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1" name="Freeform 35">
              <a:extLst>
                <a:ext uri="{FF2B5EF4-FFF2-40B4-BE49-F238E27FC236}">
                  <a16:creationId xmlns:a16="http://schemas.microsoft.com/office/drawing/2014/main" id="{C495104A-F915-4B0C-961E-EF42EEA3C8FB}"/>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2" name="Freeform 36">
              <a:extLst>
                <a:ext uri="{FF2B5EF4-FFF2-40B4-BE49-F238E27FC236}">
                  <a16:creationId xmlns:a16="http://schemas.microsoft.com/office/drawing/2014/main" id="{6A51DB3B-303A-4D1F-A5E4-A76D700245E2}"/>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3" name="Freeform 37">
              <a:extLst>
                <a:ext uri="{FF2B5EF4-FFF2-40B4-BE49-F238E27FC236}">
                  <a16:creationId xmlns:a16="http://schemas.microsoft.com/office/drawing/2014/main" id="{E2E2D34A-EEA4-4A9C-81F3-B794F5CEFE15}"/>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4" name="Freeform 38">
              <a:extLst>
                <a:ext uri="{FF2B5EF4-FFF2-40B4-BE49-F238E27FC236}">
                  <a16:creationId xmlns:a16="http://schemas.microsoft.com/office/drawing/2014/main" id="{8B3BECFC-710D-46F1-96FF-B5371F927C1D}"/>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5" name="Freeform 39">
              <a:extLst>
                <a:ext uri="{FF2B5EF4-FFF2-40B4-BE49-F238E27FC236}">
                  <a16:creationId xmlns:a16="http://schemas.microsoft.com/office/drawing/2014/main" id="{90665531-8DF2-4759-B8DB-FEF6D91D48E2}"/>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6" name="Freeform 40">
              <a:extLst>
                <a:ext uri="{FF2B5EF4-FFF2-40B4-BE49-F238E27FC236}">
                  <a16:creationId xmlns:a16="http://schemas.microsoft.com/office/drawing/2014/main" id="{26F566F5-E589-4F94-81DD-DD2CA39F8557}"/>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7" name="Freeform 41">
              <a:extLst>
                <a:ext uri="{FF2B5EF4-FFF2-40B4-BE49-F238E27FC236}">
                  <a16:creationId xmlns:a16="http://schemas.microsoft.com/office/drawing/2014/main" id="{AD2F1B90-FBA5-468A-ADE5-6AF4A8487097}"/>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8" name="Freeform 42">
              <a:extLst>
                <a:ext uri="{FF2B5EF4-FFF2-40B4-BE49-F238E27FC236}">
                  <a16:creationId xmlns:a16="http://schemas.microsoft.com/office/drawing/2014/main" id="{2FD588FF-B434-4865-9645-F295045E86D6}"/>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9" name="Freeform 43">
              <a:extLst>
                <a:ext uri="{FF2B5EF4-FFF2-40B4-BE49-F238E27FC236}">
                  <a16:creationId xmlns:a16="http://schemas.microsoft.com/office/drawing/2014/main" id="{19302DA6-B22F-4EF5-A69A-ABD9063A84FF}"/>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0" name="Freeform 44">
              <a:extLst>
                <a:ext uri="{FF2B5EF4-FFF2-40B4-BE49-F238E27FC236}">
                  <a16:creationId xmlns:a16="http://schemas.microsoft.com/office/drawing/2014/main" id="{FE7EC85F-4555-4FCA-8CCD-19C42F488E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1" name="Freeform 45">
              <a:extLst>
                <a:ext uri="{FF2B5EF4-FFF2-40B4-BE49-F238E27FC236}">
                  <a16:creationId xmlns:a16="http://schemas.microsoft.com/office/drawing/2014/main" id="{1962168F-4DE0-46A6-8EFD-C4A1BA3751FC}"/>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2" name="Freeform 46">
              <a:extLst>
                <a:ext uri="{FF2B5EF4-FFF2-40B4-BE49-F238E27FC236}">
                  <a16:creationId xmlns:a16="http://schemas.microsoft.com/office/drawing/2014/main" id="{7B9E10B1-1CAA-4E4C-B256-1BA034A29264}"/>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3" name="Freeform 47">
              <a:extLst>
                <a:ext uri="{FF2B5EF4-FFF2-40B4-BE49-F238E27FC236}">
                  <a16:creationId xmlns:a16="http://schemas.microsoft.com/office/drawing/2014/main" id="{A8D8148A-C053-4A37-844E-75EF04169079}"/>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4" name="Freeform 48">
              <a:extLst>
                <a:ext uri="{FF2B5EF4-FFF2-40B4-BE49-F238E27FC236}">
                  <a16:creationId xmlns:a16="http://schemas.microsoft.com/office/drawing/2014/main" id="{A20CEF9E-743B-4F98-9FF0-EBBBC4FEB207}"/>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5" name="Freeform 49">
              <a:extLst>
                <a:ext uri="{FF2B5EF4-FFF2-40B4-BE49-F238E27FC236}">
                  <a16:creationId xmlns:a16="http://schemas.microsoft.com/office/drawing/2014/main" id="{B790B20E-FD43-462D-8007-EC2B15D8FCFA}"/>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6" name="Freeform 50">
              <a:extLst>
                <a:ext uri="{FF2B5EF4-FFF2-40B4-BE49-F238E27FC236}">
                  <a16:creationId xmlns:a16="http://schemas.microsoft.com/office/drawing/2014/main" id="{3DCCF01C-7444-4B23-BDF1-D8027642EA28}"/>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7" name="Freeform 51">
              <a:extLst>
                <a:ext uri="{FF2B5EF4-FFF2-40B4-BE49-F238E27FC236}">
                  <a16:creationId xmlns:a16="http://schemas.microsoft.com/office/drawing/2014/main" id="{9C1F7A58-7A43-4EF6-8310-FC2223E34915}"/>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8" name="Freeform 52">
              <a:extLst>
                <a:ext uri="{FF2B5EF4-FFF2-40B4-BE49-F238E27FC236}">
                  <a16:creationId xmlns:a16="http://schemas.microsoft.com/office/drawing/2014/main" id="{CFADC32E-9FC7-4E6E-842D-E7A407A371B4}"/>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9" name="Freeform 53">
              <a:extLst>
                <a:ext uri="{FF2B5EF4-FFF2-40B4-BE49-F238E27FC236}">
                  <a16:creationId xmlns:a16="http://schemas.microsoft.com/office/drawing/2014/main" id="{D5B27FA2-8D3C-408A-9480-A049E6D384D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0" name="Freeform 54">
              <a:extLst>
                <a:ext uri="{FF2B5EF4-FFF2-40B4-BE49-F238E27FC236}">
                  <a16:creationId xmlns:a16="http://schemas.microsoft.com/office/drawing/2014/main" id="{1FE7A3D8-FB06-4617-BFC5-9D2DCCA8ABFD}"/>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1" name="Freeform 55">
              <a:extLst>
                <a:ext uri="{FF2B5EF4-FFF2-40B4-BE49-F238E27FC236}">
                  <a16:creationId xmlns:a16="http://schemas.microsoft.com/office/drawing/2014/main" id="{465E4A38-A19E-4A38-8E8A-A82D12FA566B}"/>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2" name="Freeform 56">
              <a:extLst>
                <a:ext uri="{FF2B5EF4-FFF2-40B4-BE49-F238E27FC236}">
                  <a16:creationId xmlns:a16="http://schemas.microsoft.com/office/drawing/2014/main" id="{A1F24538-62EE-43F6-AFF0-9E5AC6235F23}"/>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3" name="Freeform 57">
              <a:extLst>
                <a:ext uri="{FF2B5EF4-FFF2-40B4-BE49-F238E27FC236}">
                  <a16:creationId xmlns:a16="http://schemas.microsoft.com/office/drawing/2014/main" id="{E45D68DF-3FB9-4397-9E42-B8F0FD2CBC41}"/>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4" name="Freeform 58">
              <a:extLst>
                <a:ext uri="{FF2B5EF4-FFF2-40B4-BE49-F238E27FC236}">
                  <a16:creationId xmlns:a16="http://schemas.microsoft.com/office/drawing/2014/main" id="{A559BEA7-D8F9-48FE-8B9C-D2CC236311E5}"/>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5" name="Freeform 59">
              <a:extLst>
                <a:ext uri="{FF2B5EF4-FFF2-40B4-BE49-F238E27FC236}">
                  <a16:creationId xmlns:a16="http://schemas.microsoft.com/office/drawing/2014/main" id="{00C3857F-D388-4662-B791-624CEA2D4E48}"/>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6" name="Freeform 60">
              <a:extLst>
                <a:ext uri="{FF2B5EF4-FFF2-40B4-BE49-F238E27FC236}">
                  <a16:creationId xmlns:a16="http://schemas.microsoft.com/office/drawing/2014/main" id="{509EDC47-72F4-4A73-A0DC-EFEEA7F78BF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7" name="Freeform 61">
              <a:extLst>
                <a:ext uri="{FF2B5EF4-FFF2-40B4-BE49-F238E27FC236}">
                  <a16:creationId xmlns:a16="http://schemas.microsoft.com/office/drawing/2014/main" id="{82FD3E03-FA3C-47B4-A46E-1FDBD51C45CF}"/>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8" name="Freeform 62">
              <a:extLst>
                <a:ext uri="{FF2B5EF4-FFF2-40B4-BE49-F238E27FC236}">
                  <a16:creationId xmlns:a16="http://schemas.microsoft.com/office/drawing/2014/main" id="{B71695B0-B6B0-40D5-8FAF-58EC726C64E7}"/>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grpSp>
      <p:sp>
        <p:nvSpPr>
          <p:cNvPr id="79" name="Freeform: Shape 78">
            <a:extLst>
              <a:ext uri="{FF2B5EF4-FFF2-40B4-BE49-F238E27FC236}">
                <a16:creationId xmlns:a16="http://schemas.microsoft.com/office/drawing/2014/main" id="{9821C742-34A7-4634-ABFF-1A8C76DB814E}"/>
              </a:ext>
            </a:extLst>
          </p:cNvPr>
          <p:cNvSpPr/>
          <p:nvPr userDrawn="1"/>
        </p:nvSpPr>
        <p:spPr>
          <a:xfrm>
            <a:off x="6272240"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dpi="0" rotWithShape="1">
            <a:blip r:embed="rId3" cstate="screen">
              <a:extLst>
                <a:ext uri="{28A0092B-C50C-407E-A947-70E740481C1C}">
                  <a14:useLocalDpi xmlns:a14="http://schemas.microsoft.com/office/drawing/2010/main"/>
                </a:ext>
              </a:extLst>
            </a:blip>
            <a:srcRect/>
            <a:stretch>
              <a:fillRect l="-79808" t="-43218" r="-79808" b="-43218"/>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1" name="Text Placeholder 140">
            <a:extLst>
              <a:ext uri="{FF2B5EF4-FFF2-40B4-BE49-F238E27FC236}">
                <a16:creationId xmlns:a16="http://schemas.microsoft.com/office/drawing/2014/main" id="{E2C11A33-E2C2-4ED9-A0FF-F9E78469F2CE}"/>
              </a:ext>
            </a:extLst>
          </p:cNvPr>
          <p:cNvSpPr>
            <a:spLocks noGrp="1"/>
          </p:cNvSpPr>
          <p:nvPr>
            <p:ph type="body" sz="quarter" idx="17" hasCustomPrompt="1"/>
          </p:nvPr>
        </p:nvSpPr>
        <p:spPr>
          <a:xfrm>
            <a:off x="500063" y="5394937"/>
            <a:ext cx="4772202" cy="707231"/>
          </a:xfrm>
        </p:spPr>
        <p:txBody>
          <a:bodyPr>
            <a:normAutofit/>
          </a:bodyPr>
          <a:lstStyle>
            <a:lvl1pPr>
              <a:spcBef>
                <a:spcPts val="0"/>
              </a:spcBef>
              <a:spcAft>
                <a:spcPts val="600"/>
              </a:spcAft>
              <a:defRPr sz="1600" b="1">
                <a:solidFill>
                  <a:schemeClr val="bg1"/>
                </a:solidFill>
              </a:defRPr>
            </a:lvl1pPr>
            <a:lvl2pPr marL="0" indent="0">
              <a:spcBef>
                <a:spcPts val="0"/>
              </a:spcBef>
              <a:buNone/>
              <a:defRPr sz="1600">
                <a:solidFill>
                  <a:schemeClr val="bg1"/>
                </a:solidFill>
              </a:defRPr>
            </a:lvl2pPr>
            <a:lvl3pPr marL="0" indent="0">
              <a:spcBef>
                <a:spcPts val="0"/>
              </a:spcBef>
              <a:buNone/>
              <a:defRPr sz="1600" b="0">
                <a:solidFill>
                  <a:schemeClr val="bg1"/>
                </a:solidFill>
              </a:defRPr>
            </a:lvl3pPr>
            <a:lvl4pPr>
              <a:spcBef>
                <a:spcPts val="0"/>
              </a:spcBef>
              <a:defRPr sz="1600" b="0">
                <a:solidFill>
                  <a:schemeClr val="bg1"/>
                </a:solidFill>
              </a:defRPr>
            </a:lvl4pPr>
            <a:lvl5pPr>
              <a:spcBef>
                <a:spcPts val="0"/>
              </a:spcBef>
              <a:defRPr sz="1600" b="0">
                <a:solidFill>
                  <a:schemeClr val="bg1"/>
                </a:solidFill>
              </a:defRPr>
            </a:lvl5pPr>
            <a:lvl6pPr>
              <a:spcBef>
                <a:spcPts val="0"/>
              </a:spcBef>
              <a:defRPr sz="1600" b="0">
                <a:solidFill>
                  <a:schemeClr val="bg1"/>
                </a:solidFill>
              </a:defRPr>
            </a:lvl6pPr>
            <a:lvl7pPr>
              <a:spcBef>
                <a:spcPts val="0"/>
              </a:spcBef>
              <a:defRPr sz="1600" b="0">
                <a:solidFill>
                  <a:schemeClr val="bg1"/>
                </a:solidFill>
              </a:defRPr>
            </a:lvl7pPr>
            <a:lvl8pPr>
              <a:spcBef>
                <a:spcPts val="0"/>
              </a:spcBef>
              <a:defRPr sz="1600">
                <a:solidFill>
                  <a:schemeClr val="bg1"/>
                </a:solidFill>
              </a:defRPr>
            </a:lvl8pPr>
            <a:lvl9pPr>
              <a:spcBef>
                <a:spcPts val="0"/>
              </a:spcBef>
              <a:defRPr sz="1600">
                <a:solidFill>
                  <a:schemeClr val="bg1"/>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CFA768B8-D2D1-447E-9F0E-47C681CCC996}"/>
              </a:ext>
            </a:extLst>
          </p:cNvPr>
          <p:cNvSpPr>
            <a:spLocks noGrp="1"/>
          </p:cNvSpPr>
          <p:nvPr>
            <p:ph type="body" sz="quarter" idx="16" hasCustomPrompt="1"/>
          </p:nvPr>
        </p:nvSpPr>
        <p:spPr>
          <a:xfrm>
            <a:off x="607255" y="5338960"/>
            <a:ext cx="288000" cy="10800"/>
          </a:xfrm>
          <a:solidFill>
            <a:schemeClr val="bg1"/>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57847716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Slide-Fluidity">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A3F1C04-3200-4425-86D0-2F9E2EAC9EF4}"/>
              </a:ext>
            </a:extLst>
          </p:cNvPr>
          <p:cNvSpPr/>
          <p:nvPr userDrawn="1"/>
        </p:nvSpPr>
        <p:spPr>
          <a:xfrm>
            <a:off x="-1" y="-1"/>
            <a:ext cx="12204001" cy="6858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1200"/>
              </a:spcAft>
              <a:buNone/>
              <a:defRPr sz="3800" b="1">
                <a:solidFill>
                  <a:schemeClr val="bg1"/>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67" name="Group 4">
            <a:extLst>
              <a:ext uri="{FF2B5EF4-FFF2-40B4-BE49-F238E27FC236}">
                <a16:creationId xmlns:a16="http://schemas.microsoft.com/office/drawing/2014/main" id="{17413FA8-B926-4F79-BE67-4D826E059498}"/>
              </a:ext>
            </a:extLst>
          </p:cNvPr>
          <p:cNvGrpSpPr>
            <a:grpSpLocks noChangeAspect="1"/>
          </p:cNvGrpSpPr>
          <p:nvPr userDrawn="1"/>
        </p:nvGrpSpPr>
        <p:grpSpPr bwMode="auto">
          <a:xfrm>
            <a:off x="421066" y="453777"/>
            <a:ext cx="1662286" cy="1666547"/>
            <a:chOff x="2864" y="1181"/>
            <a:chExt cx="1952" cy="1957"/>
          </a:xfrm>
          <a:blipFill>
            <a:blip r:embed="rId2"/>
            <a:stretch>
              <a:fillRect/>
            </a:stretch>
          </a:blipFill>
        </p:grpSpPr>
        <p:sp>
          <p:nvSpPr>
            <p:cNvPr id="68" name="AutoShape 3">
              <a:extLst>
                <a:ext uri="{FF2B5EF4-FFF2-40B4-BE49-F238E27FC236}">
                  <a16:creationId xmlns:a16="http://schemas.microsoft.com/office/drawing/2014/main" id="{67A0898D-5E9C-4ECA-8716-B27BD4E303A7}"/>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69" name="Rectangle 5">
              <a:extLst>
                <a:ext uri="{FF2B5EF4-FFF2-40B4-BE49-F238E27FC236}">
                  <a16:creationId xmlns:a16="http://schemas.microsoft.com/office/drawing/2014/main" id="{239A1E07-3A1C-41F5-92ED-8B3567E0FF12}"/>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0" name="Freeform 6">
              <a:extLst>
                <a:ext uri="{FF2B5EF4-FFF2-40B4-BE49-F238E27FC236}">
                  <a16:creationId xmlns:a16="http://schemas.microsoft.com/office/drawing/2014/main" id="{E9D6C4A4-2B67-4288-817E-9A4BFFCA306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1" name="Freeform 7">
              <a:extLst>
                <a:ext uri="{FF2B5EF4-FFF2-40B4-BE49-F238E27FC236}">
                  <a16:creationId xmlns:a16="http://schemas.microsoft.com/office/drawing/2014/main" id="{6B8D6F90-2C6B-4628-AE61-C65FEE487816}"/>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2" name="Freeform 8">
              <a:extLst>
                <a:ext uri="{FF2B5EF4-FFF2-40B4-BE49-F238E27FC236}">
                  <a16:creationId xmlns:a16="http://schemas.microsoft.com/office/drawing/2014/main" id="{C0E4DAA6-41BC-4FB2-8CF3-65E9131F42E1}"/>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3" name="Freeform 9">
              <a:extLst>
                <a:ext uri="{FF2B5EF4-FFF2-40B4-BE49-F238E27FC236}">
                  <a16:creationId xmlns:a16="http://schemas.microsoft.com/office/drawing/2014/main" id="{2474DAF8-D7A5-411C-A001-70D5A07D88EE}"/>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4" name="Freeform 10">
              <a:extLst>
                <a:ext uri="{FF2B5EF4-FFF2-40B4-BE49-F238E27FC236}">
                  <a16:creationId xmlns:a16="http://schemas.microsoft.com/office/drawing/2014/main" id="{06B8E519-0572-4B3F-9254-9C405ADACCD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5" name="Freeform 11">
              <a:extLst>
                <a:ext uri="{FF2B5EF4-FFF2-40B4-BE49-F238E27FC236}">
                  <a16:creationId xmlns:a16="http://schemas.microsoft.com/office/drawing/2014/main" id="{4DA47499-7EFA-44C7-93C9-40237E640F5E}"/>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6" name="Freeform 12">
              <a:extLst>
                <a:ext uri="{FF2B5EF4-FFF2-40B4-BE49-F238E27FC236}">
                  <a16:creationId xmlns:a16="http://schemas.microsoft.com/office/drawing/2014/main" id="{C8EA471D-6FAF-4C4F-B21D-814C5991B985}"/>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7" name="Freeform 13">
              <a:extLst>
                <a:ext uri="{FF2B5EF4-FFF2-40B4-BE49-F238E27FC236}">
                  <a16:creationId xmlns:a16="http://schemas.microsoft.com/office/drawing/2014/main" id="{BEC055FD-07C4-4F86-A926-EFFCD0E7041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8" name="Freeform 14">
              <a:extLst>
                <a:ext uri="{FF2B5EF4-FFF2-40B4-BE49-F238E27FC236}">
                  <a16:creationId xmlns:a16="http://schemas.microsoft.com/office/drawing/2014/main" id="{DBC8C3F1-E782-4E33-8648-C0D9005D2F29}"/>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7" name="Freeform 15">
              <a:extLst>
                <a:ext uri="{FF2B5EF4-FFF2-40B4-BE49-F238E27FC236}">
                  <a16:creationId xmlns:a16="http://schemas.microsoft.com/office/drawing/2014/main" id="{511543D3-2D83-4FA7-A510-0D59ED4DFDA1}"/>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1" name="Freeform 16">
              <a:extLst>
                <a:ext uri="{FF2B5EF4-FFF2-40B4-BE49-F238E27FC236}">
                  <a16:creationId xmlns:a16="http://schemas.microsoft.com/office/drawing/2014/main" id="{5C99A006-6A36-4318-A0F6-FC763AF1FDD6}"/>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2" name="Freeform 17">
              <a:extLst>
                <a:ext uri="{FF2B5EF4-FFF2-40B4-BE49-F238E27FC236}">
                  <a16:creationId xmlns:a16="http://schemas.microsoft.com/office/drawing/2014/main" id="{D65C69B5-F055-4C41-976C-E6733BC98A10}"/>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3" name="Freeform 18">
              <a:extLst>
                <a:ext uri="{FF2B5EF4-FFF2-40B4-BE49-F238E27FC236}">
                  <a16:creationId xmlns:a16="http://schemas.microsoft.com/office/drawing/2014/main" id="{1A3177FB-A0BD-4B08-B181-14A829DF1BFF}"/>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4" name="Freeform 19">
              <a:extLst>
                <a:ext uri="{FF2B5EF4-FFF2-40B4-BE49-F238E27FC236}">
                  <a16:creationId xmlns:a16="http://schemas.microsoft.com/office/drawing/2014/main" id="{3528B336-8FBC-4C1E-B4B2-C99449F8E8B5}"/>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5" name="Freeform 20">
              <a:extLst>
                <a:ext uri="{FF2B5EF4-FFF2-40B4-BE49-F238E27FC236}">
                  <a16:creationId xmlns:a16="http://schemas.microsoft.com/office/drawing/2014/main" id="{BD4F46C1-2FE6-44C8-A55E-45E98246F6D5}"/>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8" name="Rectangle 21">
              <a:extLst>
                <a:ext uri="{FF2B5EF4-FFF2-40B4-BE49-F238E27FC236}">
                  <a16:creationId xmlns:a16="http://schemas.microsoft.com/office/drawing/2014/main" id="{09DD4248-B5EF-40DF-AEE7-8BD9A8A7418A}"/>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9" name="Freeform 22">
              <a:extLst>
                <a:ext uri="{FF2B5EF4-FFF2-40B4-BE49-F238E27FC236}">
                  <a16:creationId xmlns:a16="http://schemas.microsoft.com/office/drawing/2014/main" id="{0EF4CE3A-3112-407D-B00C-337ACD7FDA2F}"/>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0" name="Freeform 23">
              <a:extLst>
                <a:ext uri="{FF2B5EF4-FFF2-40B4-BE49-F238E27FC236}">
                  <a16:creationId xmlns:a16="http://schemas.microsoft.com/office/drawing/2014/main" id="{EEE8532D-E6E7-4BD0-9A45-58E8A1A93DCA}"/>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1" name="Freeform 24">
              <a:extLst>
                <a:ext uri="{FF2B5EF4-FFF2-40B4-BE49-F238E27FC236}">
                  <a16:creationId xmlns:a16="http://schemas.microsoft.com/office/drawing/2014/main" id="{2B2B85B8-C753-425A-ACC5-3B2B2268FEA5}"/>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2" name="Freeform 25">
              <a:extLst>
                <a:ext uri="{FF2B5EF4-FFF2-40B4-BE49-F238E27FC236}">
                  <a16:creationId xmlns:a16="http://schemas.microsoft.com/office/drawing/2014/main" id="{023916B4-1AD7-4055-9353-DB438003EFC6}"/>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3" name="Freeform 26">
              <a:extLst>
                <a:ext uri="{FF2B5EF4-FFF2-40B4-BE49-F238E27FC236}">
                  <a16:creationId xmlns:a16="http://schemas.microsoft.com/office/drawing/2014/main" id="{6D2086AF-BC95-4BE8-AB84-A66F4C80A6D8}"/>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4" name="Freeform 27">
              <a:extLst>
                <a:ext uri="{FF2B5EF4-FFF2-40B4-BE49-F238E27FC236}">
                  <a16:creationId xmlns:a16="http://schemas.microsoft.com/office/drawing/2014/main" id="{E7A147C6-9FDA-4D95-A42A-92861D17D69A}"/>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5" name="Freeform 28">
              <a:extLst>
                <a:ext uri="{FF2B5EF4-FFF2-40B4-BE49-F238E27FC236}">
                  <a16:creationId xmlns:a16="http://schemas.microsoft.com/office/drawing/2014/main" id="{45D5BF2A-EF85-417C-B03F-30CEAE118D7D}"/>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6" name="Freeform 29">
              <a:extLst>
                <a:ext uri="{FF2B5EF4-FFF2-40B4-BE49-F238E27FC236}">
                  <a16:creationId xmlns:a16="http://schemas.microsoft.com/office/drawing/2014/main" id="{795098EC-2ACB-4C39-AA2D-A12FF06BA72A}"/>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7" name="Freeform 30">
              <a:extLst>
                <a:ext uri="{FF2B5EF4-FFF2-40B4-BE49-F238E27FC236}">
                  <a16:creationId xmlns:a16="http://schemas.microsoft.com/office/drawing/2014/main" id="{447048D5-71A3-4A33-9E51-0388E2EC900F}"/>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8" name="Freeform 31">
              <a:extLst>
                <a:ext uri="{FF2B5EF4-FFF2-40B4-BE49-F238E27FC236}">
                  <a16:creationId xmlns:a16="http://schemas.microsoft.com/office/drawing/2014/main" id="{5866A8C0-C096-47DA-9C8E-D82E74E47906}"/>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9" name="Freeform 32">
              <a:extLst>
                <a:ext uri="{FF2B5EF4-FFF2-40B4-BE49-F238E27FC236}">
                  <a16:creationId xmlns:a16="http://schemas.microsoft.com/office/drawing/2014/main" id="{4B91E936-1F6C-4BAE-9F8C-2A198926D735}"/>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0" name="Freeform 34">
              <a:extLst>
                <a:ext uri="{FF2B5EF4-FFF2-40B4-BE49-F238E27FC236}">
                  <a16:creationId xmlns:a16="http://schemas.microsoft.com/office/drawing/2014/main" id="{88823701-A9F3-4323-AD0C-A2AD4BE0B93E}"/>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1" name="Freeform 35">
              <a:extLst>
                <a:ext uri="{FF2B5EF4-FFF2-40B4-BE49-F238E27FC236}">
                  <a16:creationId xmlns:a16="http://schemas.microsoft.com/office/drawing/2014/main" id="{C495104A-F915-4B0C-961E-EF42EEA3C8FB}"/>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2" name="Freeform 36">
              <a:extLst>
                <a:ext uri="{FF2B5EF4-FFF2-40B4-BE49-F238E27FC236}">
                  <a16:creationId xmlns:a16="http://schemas.microsoft.com/office/drawing/2014/main" id="{6A51DB3B-303A-4D1F-A5E4-A76D700245E2}"/>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3" name="Freeform 37">
              <a:extLst>
                <a:ext uri="{FF2B5EF4-FFF2-40B4-BE49-F238E27FC236}">
                  <a16:creationId xmlns:a16="http://schemas.microsoft.com/office/drawing/2014/main" id="{E2E2D34A-EEA4-4A9C-81F3-B794F5CEFE15}"/>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4" name="Freeform 38">
              <a:extLst>
                <a:ext uri="{FF2B5EF4-FFF2-40B4-BE49-F238E27FC236}">
                  <a16:creationId xmlns:a16="http://schemas.microsoft.com/office/drawing/2014/main" id="{8B3BECFC-710D-46F1-96FF-B5371F927C1D}"/>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5" name="Freeform 39">
              <a:extLst>
                <a:ext uri="{FF2B5EF4-FFF2-40B4-BE49-F238E27FC236}">
                  <a16:creationId xmlns:a16="http://schemas.microsoft.com/office/drawing/2014/main" id="{90665531-8DF2-4759-B8DB-FEF6D91D48E2}"/>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6" name="Freeform 40">
              <a:extLst>
                <a:ext uri="{FF2B5EF4-FFF2-40B4-BE49-F238E27FC236}">
                  <a16:creationId xmlns:a16="http://schemas.microsoft.com/office/drawing/2014/main" id="{26F566F5-E589-4F94-81DD-DD2CA39F8557}"/>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7" name="Freeform 41">
              <a:extLst>
                <a:ext uri="{FF2B5EF4-FFF2-40B4-BE49-F238E27FC236}">
                  <a16:creationId xmlns:a16="http://schemas.microsoft.com/office/drawing/2014/main" id="{AD2F1B90-FBA5-468A-ADE5-6AF4A8487097}"/>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8" name="Freeform 42">
              <a:extLst>
                <a:ext uri="{FF2B5EF4-FFF2-40B4-BE49-F238E27FC236}">
                  <a16:creationId xmlns:a16="http://schemas.microsoft.com/office/drawing/2014/main" id="{2FD588FF-B434-4865-9645-F295045E86D6}"/>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9" name="Freeform 43">
              <a:extLst>
                <a:ext uri="{FF2B5EF4-FFF2-40B4-BE49-F238E27FC236}">
                  <a16:creationId xmlns:a16="http://schemas.microsoft.com/office/drawing/2014/main" id="{19302DA6-B22F-4EF5-A69A-ABD9063A84FF}"/>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0" name="Freeform 44">
              <a:extLst>
                <a:ext uri="{FF2B5EF4-FFF2-40B4-BE49-F238E27FC236}">
                  <a16:creationId xmlns:a16="http://schemas.microsoft.com/office/drawing/2014/main" id="{FE7EC85F-4555-4FCA-8CCD-19C42F488E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1" name="Freeform 45">
              <a:extLst>
                <a:ext uri="{FF2B5EF4-FFF2-40B4-BE49-F238E27FC236}">
                  <a16:creationId xmlns:a16="http://schemas.microsoft.com/office/drawing/2014/main" id="{1962168F-4DE0-46A6-8EFD-C4A1BA3751FC}"/>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2" name="Freeform 46">
              <a:extLst>
                <a:ext uri="{FF2B5EF4-FFF2-40B4-BE49-F238E27FC236}">
                  <a16:creationId xmlns:a16="http://schemas.microsoft.com/office/drawing/2014/main" id="{7B9E10B1-1CAA-4E4C-B256-1BA034A29264}"/>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3" name="Freeform 47">
              <a:extLst>
                <a:ext uri="{FF2B5EF4-FFF2-40B4-BE49-F238E27FC236}">
                  <a16:creationId xmlns:a16="http://schemas.microsoft.com/office/drawing/2014/main" id="{A8D8148A-C053-4A37-844E-75EF04169079}"/>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4" name="Freeform 48">
              <a:extLst>
                <a:ext uri="{FF2B5EF4-FFF2-40B4-BE49-F238E27FC236}">
                  <a16:creationId xmlns:a16="http://schemas.microsoft.com/office/drawing/2014/main" id="{A20CEF9E-743B-4F98-9FF0-EBBBC4FEB207}"/>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5" name="Freeform 49">
              <a:extLst>
                <a:ext uri="{FF2B5EF4-FFF2-40B4-BE49-F238E27FC236}">
                  <a16:creationId xmlns:a16="http://schemas.microsoft.com/office/drawing/2014/main" id="{B790B20E-FD43-462D-8007-EC2B15D8FCFA}"/>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6" name="Freeform 50">
              <a:extLst>
                <a:ext uri="{FF2B5EF4-FFF2-40B4-BE49-F238E27FC236}">
                  <a16:creationId xmlns:a16="http://schemas.microsoft.com/office/drawing/2014/main" id="{3DCCF01C-7444-4B23-BDF1-D8027642EA28}"/>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7" name="Freeform 51">
              <a:extLst>
                <a:ext uri="{FF2B5EF4-FFF2-40B4-BE49-F238E27FC236}">
                  <a16:creationId xmlns:a16="http://schemas.microsoft.com/office/drawing/2014/main" id="{9C1F7A58-7A43-4EF6-8310-FC2223E34915}"/>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8" name="Freeform 52">
              <a:extLst>
                <a:ext uri="{FF2B5EF4-FFF2-40B4-BE49-F238E27FC236}">
                  <a16:creationId xmlns:a16="http://schemas.microsoft.com/office/drawing/2014/main" id="{CFADC32E-9FC7-4E6E-842D-E7A407A371B4}"/>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9" name="Freeform 53">
              <a:extLst>
                <a:ext uri="{FF2B5EF4-FFF2-40B4-BE49-F238E27FC236}">
                  <a16:creationId xmlns:a16="http://schemas.microsoft.com/office/drawing/2014/main" id="{D5B27FA2-8D3C-408A-9480-A049E6D384D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0" name="Freeform 54">
              <a:extLst>
                <a:ext uri="{FF2B5EF4-FFF2-40B4-BE49-F238E27FC236}">
                  <a16:creationId xmlns:a16="http://schemas.microsoft.com/office/drawing/2014/main" id="{1FE7A3D8-FB06-4617-BFC5-9D2DCCA8ABFD}"/>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1" name="Freeform 55">
              <a:extLst>
                <a:ext uri="{FF2B5EF4-FFF2-40B4-BE49-F238E27FC236}">
                  <a16:creationId xmlns:a16="http://schemas.microsoft.com/office/drawing/2014/main" id="{465E4A38-A19E-4A38-8E8A-A82D12FA566B}"/>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2" name="Freeform 56">
              <a:extLst>
                <a:ext uri="{FF2B5EF4-FFF2-40B4-BE49-F238E27FC236}">
                  <a16:creationId xmlns:a16="http://schemas.microsoft.com/office/drawing/2014/main" id="{A1F24538-62EE-43F6-AFF0-9E5AC6235F23}"/>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3" name="Freeform 57">
              <a:extLst>
                <a:ext uri="{FF2B5EF4-FFF2-40B4-BE49-F238E27FC236}">
                  <a16:creationId xmlns:a16="http://schemas.microsoft.com/office/drawing/2014/main" id="{E45D68DF-3FB9-4397-9E42-B8F0FD2CBC41}"/>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4" name="Freeform 58">
              <a:extLst>
                <a:ext uri="{FF2B5EF4-FFF2-40B4-BE49-F238E27FC236}">
                  <a16:creationId xmlns:a16="http://schemas.microsoft.com/office/drawing/2014/main" id="{A559BEA7-D8F9-48FE-8B9C-D2CC236311E5}"/>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5" name="Freeform 59">
              <a:extLst>
                <a:ext uri="{FF2B5EF4-FFF2-40B4-BE49-F238E27FC236}">
                  <a16:creationId xmlns:a16="http://schemas.microsoft.com/office/drawing/2014/main" id="{00C3857F-D388-4662-B791-624CEA2D4E48}"/>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6" name="Freeform 60">
              <a:extLst>
                <a:ext uri="{FF2B5EF4-FFF2-40B4-BE49-F238E27FC236}">
                  <a16:creationId xmlns:a16="http://schemas.microsoft.com/office/drawing/2014/main" id="{509EDC47-72F4-4A73-A0DC-EFEEA7F78BF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7" name="Freeform 61">
              <a:extLst>
                <a:ext uri="{FF2B5EF4-FFF2-40B4-BE49-F238E27FC236}">
                  <a16:creationId xmlns:a16="http://schemas.microsoft.com/office/drawing/2014/main" id="{82FD3E03-FA3C-47B4-A46E-1FDBD51C45CF}"/>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8" name="Freeform 62">
              <a:extLst>
                <a:ext uri="{FF2B5EF4-FFF2-40B4-BE49-F238E27FC236}">
                  <a16:creationId xmlns:a16="http://schemas.microsoft.com/office/drawing/2014/main" id="{B71695B0-B6B0-40D5-8FAF-58EC726C64E7}"/>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grpSp>
      <p:sp>
        <p:nvSpPr>
          <p:cNvPr id="66" name="Freeform: Shape 65">
            <a:extLst>
              <a:ext uri="{FF2B5EF4-FFF2-40B4-BE49-F238E27FC236}">
                <a16:creationId xmlns:a16="http://schemas.microsoft.com/office/drawing/2014/main" id="{E3563E49-DAF7-4206-AAD7-38E789258387}"/>
              </a:ext>
            </a:extLst>
          </p:cNvPr>
          <p:cNvSpPr/>
          <p:nvPr userDrawn="1"/>
        </p:nvSpPr>
        <p:spPr>
          <a:xfrm>
            <a:off x="6272240"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dpi="0" rotWithShape="1">
            <a:blip r:embed="rId3" cstate="screen">
              <a:extLst>
                <a:ext uri="{28A0092B-C50C-407E-A947-70E740481C1C}">
                  <a14:useLocalDpi xmlns:a14="http://schemas.microsoft.com/office/drawing/2010/main"/>
                </a:ext>
              </a:extLst>
            </a:blip>
            <a:srcRect/>
            <a:stretch>
              <a:fillRect l="-59425" t="-59426" r="-32309" b="-3230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3" name="Text Placeholder 140">
            <a:extLst>
              <a:ext uri="{FF2B5EF4-FFF2-40B4-BE49-F238E27FC236}">
                <a16:creationId xmlns:a16="http://schemas.microsoft.com/office/drawing/2014/main" id="{0BA02072-FEDB-429A-A4C0-22D59D09BF0A}"/>
              </a:ext>
            </a:extLst>
          </p:cNvPr>
          <p:cNvSpPr>
            <a:spLocks noGrp="1"/>
          </p:cNvSpPr>
          <p:nvPr>
            <p:ph type="body" sz="quarter" idx="17" hasCustomPrompt="1"/>
          </p:nvPr>
        </p:nvSpPr>
        <p:spPr>
          <a:xfrm>
            <a:off x="500063" y="5394937"/>
            <a:ext cx="4772202" cy="707231"/>
          </a:xfrm>
        </p:spPr>
        <p:txBody>
          <a:bodyPr>
            <a:normAutofit/>
          </a:bodyPr>
          <a:lstStyle>
            <a:lvl1pPr>
              <a:spcBef>
                <a:spcPts val="0"/>
              </a:spcBef>
              <a:spcAft>
                <a:spcPts val="600"/>
              </a:spcAft>
              <a:defRPr sz="1600" b="1">
                <a:solidFill>
                  <a:schemeClr val="bg1"/>
                </a:solidFill>
              </a:defRPr>
            </a:lvl1pPr>
            <a:lvl2pPr marL="0" indent="0">
              <a:spcBef>
                <a:spcPts val="0"/>
              </a:spcBef>
              <a:buNone/>
              <a:defRPr sz="1600">
                <a:solidFill>
                  <a:schemeClr val="bg1"/>
                </a:solidFill>
              </a:defRPr>
            </a:lvl2pPr>
            <a:lvl3pPr marL="0" indent="0">
              <a:spcBef>
                <a:spcPts val="0"/>
              </a:spcBef>
              <a:buNone/>
              <a:defRPr sz="1600" b="0">
                <a:solidFill>
                  <a:schemeClr val="bg1"/>
                </a:solidFill>
              </a:defRPr>
            </a:lvl3pPr>
            <a:lvl4pPr>
              <a:spcBef>
                <a:spcPts val="0"/>
              </a:spcBef>
              <a:defRPr sz="1600" b="0">
                <a:solidFill>
                  <a:schemeClr val="bg1"/>
                </a:solidFill>
              </a:defRPr>
            </a:lvl4pPr>
            <a:lvl5pPr>
              <a:spcBef>
                <a:spcPts val="0"/>
              </a:spcBef>
              <a:defRPr sz="1600" b="0">
                <a:solidFill>
                  <a:schemeClr val="bg1"/>
                </a:solidFill>
              </a:defRPr>
            </a:lvl5pPr>
            <a:lvl6pPr>
              <a:spcBef>
                <a:spcPts val="0"/>
              </a:spcBef>
              <a:defRPr sz="1600" b="0">
                <a:solidFill>
                  <a:schemeClr val="bg1"/>
                </a:solidFill>
              </a:defRPr>
            </a:lvl6pPr>
            <a:lvl7pPr>
              <a:spcBef>
                <a:spcPts val="0"/>
              </a:spcBef>
              <a:defRPr sz="1600" b="0">
                <a:solidFill>
                  <a:schemeClr val="bg1"/>
                </a:solidFill>
              </a:defRPr>
            </a:lvl7pPr>
            <a:lvl8pPr>
              <a:spcBef>
                <a:spcPts val="0"/>
              </a:spcBef>
              <a:defRPr sz="1600">
                <a:solidFill>
                  <a:schemeClr val="bg1"/>
                </a:solidFill>
              </a:defRPr>
            </a:lvl8pPr>
            <a:lvl9pPr>
              <a:spcBef>
                <a:spcPts val="0"/>
              </a:spcBef>
              <a:defRPr sz="1600">
                <a:solidFill>
                  <a:schemeClr val="bg1"/>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79" name="Text Placeholder 135">
            <a:extLst>
              <a:ext uri="{FF2B5EF4-FFF2-40B4-BE49-F238E27FC236}">
                <a16:creationId xmlns:a16="http://schemas.microsoft.com/office/drawing/2014/main" id="{0ABA4448-A18D-4663-B455-EAD951F86205}"/>
              </a:ext>
            </a:extLst>
          </p:cNvPr>
          <p:cNvSpPr>
            <a:spLocks noGrp="1"/>
          </p:cNvSpPr>
          <p:nvPr>
            <p:ph type="body" sz="quarter" idx="16" hasCustomPrompt="1"/>
          </p:nvPr>
        </p:nvSpPr>
        <p:spPr>
          <a:xfrm>
            <a:off x="607255" y="5338960"/>
            <a:ext cx="288000" cy="10800"/>
          </a:xfrm>
          <a:solidFill>
            <a:schemeClr val="bg1"/>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288765359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Slide-Strength">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A3F1C04-3200-4425-86D0-2F9E2EAC9EF4}"/>
              </a:ext>
            </a:extLst>
          </p:cNvPr>
          <p:cNvSpPr/>
          <p:nvPr userDrawn="1"/>
        </p:nvSpPr>
        <p:spPr>
          <a:xfrm>
            <a:off x="-1" y="-1"/>
            <a:ext cx="12204001" cy="6858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1200"/>
              </a:spcAft>
              <a:buNone/>
              <a:defRPr sz="3800" b="1">
                <a:solidFill>
                  <a:schemeClr val="bg1"/>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67" name="Group 4">
            <a:extLst>
              <a:ext uri="{FF2B5EF4-FFF2-40B4-BE49-F238E27FC236}">
                <a16:creationId xmlns:a16="http://schemas.microsoft.com/office/drawing/2014/main" id="{17413FA8-B926-4F79-BE67-4D826E059498}"/>
              </a:ext>
            </a:extLst>
          </p:cNvPr>
          <p:cNvGrpSpPr>
            <a:grpSpLocks noChangeAspect="1"/>
          </p:cNvGrpSpPr>
          <p:nvPr userDrawn="1"/>
        </p:nvGrpSpPr>
        <p:grpSpPr bwMode="auto">
          <a:xfrm>
            <a:off x="421066" y="453777"/>
            <a:ext cx="1662286" cy="1666547"/>
            <a:chOff x="2864" y="1181"/>
            <a:chExt cx="1952" cy="1957"/>
          </a:xfrm>
          <a:blipFill>
            <a:blip r:embed="rId2"/>
            <a:stretch>
              <a:fillRect/>
            </a:stretch>
          </a:blipFill>
        </p:grpSpPr>
        <p:sp>
          <p:nvSpPr>
            <p:cNvPr id="68" name="AutoShape 3">
              <a:extLst>
                <a:ext uri="{FF2B5EF4-FFF2-40B4-BE49-F238E27FC236}">
                  <a16:creationId xmlns:a16="http://schemas.microsoft.com/office/drawing/2014/main" id="{67A0898D-5E9C-4ECA-8716-B27BD4E303A7}"/>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69" name="Rectangle 5">
              <a:extLst>
                <a:ext uri="{FF2B5EF4-FFF2-40B4-BE49-F238E27FC236}">
                  <a16:creationId xmlns:a16="http://schemas.microsoft.com/office/drawing/2014/main" id="{239A1E07-3A1C-41F5-92ED-8B3567E0FF12}"/>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0" name="Freeform 6">
              <a:extLst>
                <a:ext uri="{FF2B5EF4-FFF2-40B4-BE49-F238E27FC236}">
                  <a16:creationId xmlns:a16="http://schemas.microsoft.com/office/drawing/2014/main" id="{E9D6C4A4-2B67-4288-817E-9A4BFFCA306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1" name="Freeform 7">
              <a:extLst>
                <a:ext uri="{FF2B5EF4-FFF2-40B4-BE49-F238E27FC236}">
                  <a16:creationId xmlns:a16="http://schemas.microsoft.com/office/drawing/2014/main" id="{6B8D6F90-2C6B-4628-AE61-C65FEE487816}"/>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2" name="Freeform 8">
              <a:extLst>
                <a:ext uri="{FF2B5EF4-FFF2-40B4-BE49-F238E27FC236}">
                  <a16:creationId xmlns:a16="http://schemas.microsoft.com/office/drawing/2014/main" id="{C0E4DAA6-41BC-4FB2-8CF3-65E9131F42E1}"/>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3" name="Freeform 9">
              <a:extLst>
                <a:ext uri="{FF2B5EF4-FFF2-40B4-BE49-F238E27FC236}">
                  <a16:creationId xmlns:a16="http://schemas.microsoft.com/office/drawing/2014/main" id="{2474DAF8-D7A5-411C-A001-70D5A07D88EE}"/>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4" name="Freeform 10">
              <a:extLst>
                <a:ext uri="{FF2B5EF4-FFF2-40B4-BE49-F238E27FC236}">
                  <a16:creationId xmlns:a16="http://schemas.microsoft.com/office/drawing/2014/main" id="{06B8E519-0572-4B3F-9254-9C405ADACCD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5" name="Freeform 11">
              <a:extLst>
                <a:ext uri="{FF2B5EF4-FFF2-40B4-BE49-F238E27FC236}">
                  <a16:creationId xmlns:a16="http://schemas.microsoft.com/office/drawing/2014/main" id="{4DA47499-7EFA-44C7-93C9-40237E640F5E}"/>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6" name="Freeform 12">
              <a:extLst>
                <a:ext uri="{FF2B5EF4-FFF2-40B4-BE49-F238E27FC236}">
                  <a16:creationId xmlns:a16="http://schemas.microsoft.com/office/drawing/2014/main" id="{C8EA471D-6FAF-4C4F-B21D-814C5991B985}"/>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7" name="Freeform 13">
              <a:extLst>
                <a:ext uri="{FF2B5EF4-FFF2-40B4-BE49-F238E27FC236}">
                  <a16:creationId xmlns:a16="http://schemas.microsoft.com/office/drawing/2014/main" id="{BEC055FD-07C4-4F86-A926-EFFCD0E7041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8" name="Freeform 14">
              <a:extLst>
                <a:ext uri="{FF2B5EF4-FFF2-40B4-BE49-F238E27FC236}">
                  <a16:creationId xmlns:a16="http://schemas.microsoft.com/office/drawing/2014/main" id="{DBC8C3F1-E782-4E33-8648-C0D9005D2F29}"/>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7" name="Freeform 15">
              <a:extLst>
                <a:ext uri="{FF2B5EF4-FFF2-40B4-BE49-F238E27FC236}">
                  <a16:creationId xmlns:a16="http://schemas.microsoft.com/office/drawing/2014/main" id="{511543D3-2D83-4FA7-A510-0D59ED4DFDA1}"/>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1" name="Freeform 16">
              <a:extLst>
                <a:ext uri="{FF2B5EF4-FFF2-40B4-BE49-F238E27FC236}">
                  <a16:creationId xmlns:a16="http://schemas.microsoft.com/office/drawing/2014/main" id="{5C99A006-6A36-4318-A0F6-FC763AF1FDD6}"/>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2" name="Freeform 17">
              <a:extLst>
                <a:ext uri="{FF2B5EF4-FFF2-40B4-BE49-F238E27FC236}">
                  <a16:creationId xmlns:a16="http://schemas.microsoft.com/office/drawing/2014/main" id="{D65C69B5-F055-4C41-976C-E6733BC98A10}"/>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3" name="Freeform 18">
              <a:extLst>
                <a:ext uri="{FF2B5EF4-FFF2-40B4-BE49-F238E27FC236}">
                  <a16:creationId xmlns:a16="http://schemas.microsoft.com/office/drawing/2014/main" id="{1A3177FB-A0BD-4B08-B181-14A829DF1BFF}"/>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4" name="Freeform 19">
              <a:extLst>
                <a:ext uri="{FF2B5EF4-FFF2-40B4-BE49-F238E27FC236}">
                  <a16:creationId xmlns:a16="http://schemas.microsoft.com/office/drawing/2014/main" id="{3528B336-8FBC-4C1E-B4B2-C99449F8E8B5}"/>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5" name="Freeform 20">
              <a:extLst>
                <a:ext uri="{FF2B5EF4-FFF2-40B4-BE49-F238E27FC236}">
                  <a16:creationId xmlns:a16="http://schemas.microsoft.com/office/drawing/2014/main" id="{BD4F46C1-2FE6-44C8-A55E-45E98246F6D5}"/>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8" name="Rectangle 21">
              <a:extLst>
                <a:ext uri="{FF2B5EF4-FFF2-40B4-BE49-F238E27FC236}">
                  <a16:creationId xmlns:a16="http://schemas.microsoft.com/office/drawing/2014/main" id="{09DD4248-B5EF-40DF-AEE7-8BD9A8A7418A}"/>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9" name="Freeform 22">
              <a:extLst>
                <a:ext uri="{FF2B5EF4-FFF2-40B4-BE49-F238E27FC236}">
                  <a16:creationId xmlns:a16="http://schemas.microsoft.com/office/drawing/2014/main" id="{0EF4CE3A-3112-407D-B00C-337ACD7FDA2F}"/>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0" name="Freeform 23">
              <a:extLst>
                <a:ext uri="{FF2B5EF4-FFF2-40B4-BE49-F238E27FC236}">
                  <a16:creationId xmlns:a16="http://schemas.microsoft.com/office/drawing/2014/main" id="{EEE8532D-E6E7-4BD0-9A45-58E8A1A93DCA}"/>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1" name="Freeform 24">
              <a:extLst>
                <a:ext uri="{FF2B5EF4-FFF2-40B4-BE49-F238E27FC236}">
                  <a16:creationId xmlns:a16="http://schemas.microsoft.com/office/drawing/2014/main" id="{2B2B85B8-C753-425A-ACC5-3B2B2268FEA5}"/>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2" name="Freeform 25">
              <a:extLst>
                <a:ext uri="{FF2B5EF4-FFF2-40B4-BE49-F238E27FC236}">
                  <a16:creationId xmlns:a16="http://schemas.microsoft.com/office/drawing/2014/main" id="{023916B4-1AD7-4055-9353-DB438003EFC6}"/>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3" name="Freeform 26">
              <a:extLst>
                <a:ext uri="{FF2B5EF4-FFF2-40B4-BE49-F238E27FC236}">
                  <a16:creationId xmlns:a16="http://schemas.microsoft.com/office/drawing/2014/main" id="{6D2086AF-BC95-4BE8-AB84-A66F4C80A6D8}"/>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4" name="Freeform 27">
              <a:extLst>
                <a:ext uri="{FF2B5EF4-FFF2-40B4-BE49-F238E27FC236}">
                  <a16:creationId xmlns:a16="http://schemas.microsoft.com/office/drawing/2014/main" id="{E7A147C6-9FDA-4D95-A42A-92861D17D69A}"/>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5" name="Freeform 28">
              <a:extLst>
                <a:ext uri="{FF2B5EF4-FFF2-40B4-BE49-F238E27FC236}">
                  <a16:creationId xmlns:a16="http://schemas.microsoft.com/office/drawing/2014/main" id="{45D5BF2A-EF85-417C-B03F-30CEAE118D7D}"/>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6" name="Freeform 29">
              <a:extLst>
                <a:ext uri="{FF2B5EF4-FFF2-40B4-BE49-F238E27FC236}">
                  <a16:creationId xmlns:a16="http://schemas.microsoft.com/office/drawing/2014/main" id="{795098EC-2ACB-4C39-AA2D-A12FF06BA72A}"/>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7" name="Freeform 30">
              <a:extLst>
                <a:ext uri="{FF2B5EF4-FFF2-40B4-BE49-F238E27FC236}">
                  <a16:creationId xmlns:a16="http://schemas.microsoft.com/office/drawing/2014/main" id="{447048D5-71A3-4A33-9E51-0388E2EC900F}"/>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8" name="Freeform 31">
              <a:extLst>
                <a:ext uri="{FF2B5EF4-FFF2-40B4-BE49-F238E27FC236}">
                  <a16:creationId xmlns:a16="http://schemas.microsoft.com/office/drawing/2014/main" id="{5866A8C0-C096-47DA-9C8E-D82E74E47906}"/>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9" name="Freeform 32">
              <a:extLst>
                <a:ext uri="{FF2B5EF4-FFF2-40B4-BE49-F238E27FC236}">
                  <a16:creationId xmlns:a16="http://schemas.microsoft.com/office/drawing/2014/main" id="{4B91E936-1F6C-4BAE-9F8C-2A198926D735}"/>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0" name="Freeform 34">
              <a:extLst>
                <a:ext uri="{FF2B5EF4-FFF2-40B4-BE49-F238E27FC236}">
                  <a16:creationId xmlns:a16="http://schemas.microsoft.com/office/drawing/2014/main" id="{88823701-A9F3-4323-AD0C-A2AD4BE0B93E}"/>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1" name="Freeform 35">
              <a:extLst>
                <a:ext uri="{FF2B5EF4-FFF2-40B4-BE49-F238E27FC236}">
                  <a16:creationId xmlns:a16="http://schemas.microsoft.com/office/drawing/2014/main" id="{C495104A-F915-4B0C-961E-EF42EEA3C8FB}"/>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2" name="Freeform 36">
              <a:extLst>
                <a:ext uri="{FF2B5EF4-FFF2-40B4-BE49-F238E27FC236}">
                  <a16:creationId xmlns:a16="http://schemas.microsoft.com/office/drawing/2014/main" id="{6A51DB3B-303A-4D1F-A5E4-A76D700245E2}"/>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3" name="Freeform 37">
              <a:extLst>
                <a:ext uri="{FF2B5EF4-FFF2-40B4-BE49-F238E27FC236}">
                  <a16:creationId xmlns:a16="http://schemas.microsoft.com/office/drawing/2014/main" id="{E2E2D34A-EEA4-4A9C-81F3-B794F5CEFE15}"/>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4" name="Freeform 38">
              <a:extLst>
                <a:ext uri="{FF2B5EF4-FFF2-40B4-BE49-F238E27FC236}">
                  <a16:creationId xmlns:a16="http://schemas.microsoft.com/office/drawing/2014/main" id="{8B3BECFC-710D-46F1-96FF-B5371F927C1D}"/>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5" name="Freeform 39">
              <a:extLst>
                <a:ext uri="{FF2B5EF4-FFF2-40B4-BE49-F238E27FC236}">
                  <a16:creationId xmlns:a16="http://schemas.microsoft.com/office/drawing/2014/main" id="{90665531-8DF2-4759-B8DB-FEF6D91D48E2}"/>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6" name="Freeform 40">
              <a:extLst>
                <a:ext uri="{FF2B5EF4-FFF2-40B4-BE49-F238E27FC236}">
                  <a16:creationId xmlns:a16="http://schemas.microsoft.com/office/drawing/2014/main" id="{26F566F5-E589-4F94-81DD-DD2CA39F8557}"/>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7" name="Freeform 41">
              <a:extLst>
                <a:ext uri="{FF2B5EF4-FFF2-40B4-BE49-F238E27FC236}">
                  <a16:creationId xmlns:a16="http://schemas.microsoft.com/office/drawing/2014/main" id="{AD2F1B90-FBA5-468A-ADE5-6AF4A8487097}"/>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8" name="Freeform 42">
              <a:extLst>
                <a:ext uri="{FF2B5EF4-FFF2-40B4-BE49-F238E27FC236}">
                  <a16:creationId xmlns:a16="http://schemas.microsoft.com/office/drawing/2014/main" id="{2FD588FF-B434-4865-9645-F295045E86D6}"/>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9" name="Freeform 43">
              <a:extLst>
                <a:ext uri="{FF2B5EF4-FFF2-40B4-BE49-F238E27FC236}">
                  <a16:creationId xmlns:a16="http://schemas.microsoft.com/office/drawing/2014/main" id="{19302DA6-B22F-4EF5-A69A-ABD9063A84FF}"/>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0" name="Freeform 44">
              <a:extLst>
                <a:ext uri="{FF2B5EF4-FFF2-40B4-BE49-F238E27FC236}">
                  <a16:creationId xmlns:a16="http://schemas.microsoft.com/office/drawing/2014/main" id="{FE7EC85F-4555-4FCA-8CCD-19C42F488E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1" name="Freeform 45">
              <a:extLst>
                <a:ext uri="{FF2B5EF4-FFF2-40B4-BE49-F238E27FC236}">
                  <a16:creationId xmlns:a16="http://schemas.microsoft.com/office/drawing/2014/main" id="{1962168F-4DE0-46A6-8EFD-C4A1BA3751FC}"/>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2" name="Freeform 46">
              <a:extLst>
                <a:ext uri="{FF2B5EF4-FFF2-40B4-BE49-F238E27FC236}">
                  <a16:creationId xmlns:a16="http://schemas.microsoft.com/office/drawing/2014/main" id="{7B9E10B1-1CAA-4E4C-B256-1BA034A29264}"/>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3" name="Freeform 47">
              <a:extLst>
                <a:ext uri="{FF2B5EF4-FFF2-40B4-BE49-F238E27FC236}">
                  <a16:creationId xmlns:a16="http://schemas.microsoft.com/office/drawing/2014/main" id="{A8D8148A-C053-4A37-844E-75EF04169079}"/>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4" name="Freeform 48">
              <a:extLst>
                <a:ext uri="{FF2B5EF4-FFF2-40B4-BE49-F238E27FC236}">
                  <a16:creationId xmlns:a16="http://schemas.microsoft.com/office/drawing/2014/main" id="{A20CEF9E-743B-4F98-9FF0-EBBBC4FEB207}"/>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5" name="Freeform 49">
              <a:extLst>
                <a:ext uri="{FF2B5EF4-FFF2-40B4-BE49-F238E27FC236}">
                  <a16:creationId xmlns:a16="http://schemas.microsoft.com/office/drawing/2014/main" id="{B790B20E-FD43-462D-8007-EC2B15D8FCFA}"/>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6" name="Freeform 50">
              <a:extLst>
                <a:ext uri="{FF2B5EF4-FFF2-40B4-BE49-F238E27FC236}">
                  <a16:creationId xmlns:a16="http://schemas.microsoft.com/office/drawing/2014/main" id="{3DCCF01C-7444-4B23-BDF1-D8027642EA28}"/>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7" name="Freeform 51">
              <a:extLst>
                <a:ext uri="{FF2B5EF4-FFF2-40B4-BE49-F238E27FC236}">
                  <a16:creationId xmlns:a16="http://schemas.microsoft.com/office/drawing/2014/main" id="{9C1F7A58-7A43-4EF6-8310-FC2223E34915}"/>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8" name="Freeform 52">
              <a:extLst>
                <a:ext uri="{FF2B5EF4-FFF2-40B4-BE49-F238E27FC236}">
                  <a16:creationId xmlns:a16="http://schemas.microsoft.com/office/drawing/2014/main" id="{CFADC32E-9FC7-4E6E-842D-E7A407A371B4}"/>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9" name="Freeform 53">
              <a:extLst>
                <a:ext uri="{FF2B5EF4-FFF2-40B4-BE49-F238E27FC236}">
                  <a16:creationId xmlns:a16="http://schemas.microsoft.com/office/drawing/2014/main" id="{D5B27FA2-8D3C-408A-9480-A049E6D384D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0" name="Freeform 54">
              <a:extLst>
                <a:ext uri="{FF2B5EF4-FFF2-40B4-BE49-F238E27FC236}">
                  <a16:creationId xmlns:a16="http://schemas.microsoft.com/office/drawing/2014/main" id="{1FE7A3D8-FB06-4617-BFC5-9D2DCCA8ABFD}"/>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1" name="Freeform 55">
              <a:extLst>
                <a:ext uri="{FF2B5EF4-FFF2-40B4-BE49-F238E27FC236}">
                  <a16:creationId xmlns:a16="http://schemas.microsoft.com/office/drawing/2014/main" id="{465E4A38-A19E-4A38-8E8A-A82D12FA566B}"/>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2" name="Freeform 56">
              <a:extLst>
                <a:ext uri="{FF2B5EF4-FFF2-40B4-BE49-F238E27FC236}">
                  <a16:creationId xmlns:a16="http://schemas.microsoft.com/office/drawing/2014/main" id="{A1F24538-62EE-43F6-AFF0-9E5AC6235F23}"/>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3" name="Freeform 57">
              <a:extLst>
                <a:ext uri="{FF2B5EF4-FFF2-40B4-BE49-F238E27FC236}">
                  <a16:creationId xmlns:a16="http://schemas.microsoft.com/office/drawing/2014/main" id="{E45D68DF-3FB9-4397-9E42-B8F0FD2CBC41}"/>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4" name="Freeform 58">
              <a:extLst>
                <a:ext uri="{FF2B5EF4-FFF2-40B4-BE49-F238E27FC236}">
                  <a16:creationId xmlns:a16="http://schemas.microsoft.com/office/drawing/2014/main" id="{A559BEA7-D8F9-48FE-8B9C-D2CC236311E5}"/>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5" name="Freeform 59">
              <a:extLst>
                <a:ext uri="{FF2B5EF4-FFF2-40B4-BE49-F238E27FC236}">
                  <a16:creationId xmlns:a16="http://schemas.microsoft.com/office/drawing/2014/main" id="{00C3857F-D388-4662-B791-624CEA2D4E48}"/>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6" name="Freeform 60">
              <a:extLst>
                <a:ext uri="{FF2B5EF4-FFF2-40B4-BE49-F238E27FC236}">
                  <a16:creationId xmlns:a16="http://schemas.microsoft.com/office/drawing/2014/main" id="{509EDC47-72F4-4A73-A0DC-EFEEA7F78BF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7" name="Freeform 61">
              <a:extLst>
                <a:ext uri="{FF2B5EF4-FFF2-40B4-BE49-F238E27FC236}">
                  <a16:creationId xmlns:a16="http://schemas.microsoft.com/office/drawing/2014/main" id="{82FD3E03-FA3C-47B4-A46E-1FDBD51C45CF}"/>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8" name="Freeform 62">
              <a:extLst>
                <a:ext uri="{FF2B5EF4-FFF2-40B4-BE49-F238E27FC236}">
                  <a16:creationId xmlns:a16="http://schemas.microsoft.com/office/drawing/2014/main" id="{B71695B0-B6B0-40D5-8FAF-58EC726C64E7}"/>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grpSp>
      <p:sp>
        <p:nvSpPr>
          <p:cNvPr id="66" name="Freeform: Shape 65">
            <a:extLst>
              <a:ext uri="{FF2B5EF4-FFF2-40B4-BE49-F238E27FC236}">
                <a16:creationId xmlns:a16="http://schemas.microsoft.com/office/drawing/2014/main" id="{0176FAE9-F8D7-45AD-AA56-97F65AF5C7CF}"/>
              </a:ext>
            </a:extLst>
          </p:cNvPr>
          <p:cNvSpPr/>
          <p:nvPr userDrawn="1"/>
        </p:nvSpPr>
        <p:spPr>
          <a:xfrm>
            <a:off x="6272240"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dpi="0" rotWithShape="1">
            <a:blip r:embed="rId3" cstate="screen">
              <a:extLst>
                <a:ext uri="{28A0092B-C50C-407E-A947-70E740481C1C}">
                  <a14:useLocalDpi xmlns:a14="http://schemas.microsoft.com/office/drawing/2010/main"/>
                </a:ext>
              </a:extLst>
            </a:blip>
            <a:srcRect/>
            <a:stretch>
              <a:fillRect l="-32409" t="-42275" r="-52944" b="-43075"/>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3" name="Text Placeholder 140">
            <a:extLst>
              <a:ext uri="{FF2B5EF4-FFF2-40B4-BE49-F238E27FC236}">
                <a16:creationId xmlns:a16="http://schemas.microsoft.com/office/drawing/2014/main" id="{7B87D9FE-C85C-4214-9157-DD7F3ED28A34}"/>
              </a:ext>
            </a:extLst>
          </p:cNvPr>
          <p:cNvSpPr>
            <a:spLocks noGrp="1"/>
          </p:cNvSpPr>
          <p:nvPr>
            <p:ph type="body" sz="quarter" idx="17" hasCustomPrompt="1"/>
          </p:nvPr>
        </p:nvSpPr>
        <p:spPr>
          <a:xfrm>
            <a:off x="500063" y="5394937"/>
            <a:ext cx="4772202" cy="707231"/>
          </a:xfrm>
        </p:spPr>
        <p:txBody>
          <a:bodyPr>
            <a:normAutofit/>
          </a:bodyPr>
          <a:lstStyle>
            <a:lvl1pPr>
              <a:spcBef>
                <a:spcPts val="0"/>
              </a:spcBef>
              <a:spcAft>
                <a:spcPts val="600"/>
              </a:spcAft>
              <a:defRPr sz="1600" b="1">
                <a:solidFill>
                  <a:schemeClr val="bg1"/>
                </a:solidFill>
              </a:defRPr>
            </a:lvl1pPr>
            <a:lvl2pPr marL="0" indent="0">
              <a:spcBef>
                <a:spcPts val="0"/>
              </a:spcBef>
              <a:buNone/>
              <a:defRPr sz="1600">
                <a:solidFill>
                  <a:schemeClr val="bg1"/>
                </a:solidFill>
              </a:defRPr>
            </a:lvl2pPr>
            <a:lvl3pPr marL="0" indent="0">
              <a:spcBef>
                <a:spcPts val="0"/>
              </a:spcBef>
              <a:buNone/>
              <a:defRPr sz="1600" b="0">
                <a:solidFill>
                  <a:schemeClr val="bg1"/>
                </a:solidFill>
              </a:defRPr>
            </a:lvl3pPr>
            <a:lvl4pPr>
              <a:spcBef>
                <a:spcPts val="0"/>
              </a:spcBef>
              <a:defRPr sz="1600" b="0">
                <a:solidFill>
                  <a:schemeClr val="bg1"/>
                </a:solidFill>
              </a:defRPr>
            </a:lvl4pPr>
            <a:lvl5pPr>
              <a:spcBef>
                <a:spcPts val="0"/>
              </a:spcBef>
              <a:defRPr sz="1600" b="0">
                <a:solidFill>
                  <a:schemeClr val="bg1"/>
                </a:solidFill>
              </a:defRPr>
            </a:lvl5pPr>
            <a:lvl6pPr>
              <a:spcBef>
                <a:spcPts val="0"/>
              </a:spcBef>
              <a:defRPr sz="1600" b="0">
                <a:solidFill>
                  <a:schemeClr val="bg1"/>
                </a:solidFill>
              </a:defRPr>
            </a:lvl6pPr>
            <a:lvl7pPr>
              <a:spcBef>
                <a:spcPts val="0"/>
              </a:spcBef>
              <a:defRPr sz="1600" b="0">
                <a:solidFill>
                  <a:schemeClr val="bg1"/>
                </a:solidFill>
              </a:defRPr>
            </a:lvl7pPr>
            <a:lvl8pPr>
              <a:spcBef>
                <a:spcPts val="0"/>
              </a:spcBef>
              <a:defRPr sz="1600">
                <a:solidFill>
                  <a:schemeClr val="bg1"/>
                </a:solidFill>
              </a:defRPr>
            </a:lvl8pPr>
            <a:lvl9pPr>
              <a:spcBef>
                <a:spcPts val="0"/>
              </a:spcBef>
              <a:defRPr sz="1600">
                <a:solidFill>
                  <a:schemeClr val="bg1"/>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79" name="Text Placeholder 135">
            <a:extLst>
              <a:ext uri="{FF2B5EF4-FFF2-40B4-BE49-F238E27FC236}">
                <a16:creationId xmlns:a16="http://schemas.microsoft.com/office/drawing/2014/main" id="{315BBA84-73B3-48DF-B6EE-69867E46B6EF}"/>
              </a:ext>
            </a:extLst>
          </p:cNvPr>
          <p:cNvSpPr>
            <a:spLocks noGrp="1"/>
          </p:cNvSpPr>
          <p:nvPr>
            <p:ph type="body" sz="quarter" idx="16" hasCustomPrompt="1"/>
          </p:nvPr>
        </p:nvSpPr>
        <p:spPr>
          <a:xfrm>
            <a:off x="607255" y="5338960"/>
            <a:ext cx="288000" cy="10800"/>
          </a:xfrm>
          <a:solidFill>
            <a:schemeClr val="bg1"/>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338731914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lide-Structure">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A3F1C04-3200-4425-86D0-2F9E2EAC9EF4}"/>
              </a:ext>
            </a:extLst>
          </p:cNvPr>
          <p:cNvSpPr/>
          <p:nvPr userDrawn="1"/>
        </p:nvSpPr>
        <p:spPr>
          <a:xfrm>
            <a:off x="-1" y="-1"/>
            <a:ext cx="12204001" cy="6858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1200"/>
              </a:spcAft>
              <a:buNone/>
              <a:defRPr sz="3800" b="1">
                <a:solidFill>
                  <a:schemeClr val="bg1"/>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67" name="Group 4">
            <a:extLst>
              <a:ext uri="{FF2B5EF4-FFF2-40B4-BE49-F238E27FC236}">
                <a16:creationId xmlns:a16="http://schemas.microsoft.com/office/drawing/2014/main" id="{17413FA8-B926-4F79-BE67-4D826E059498}"/>
              </a:ext>
            </a:extLst>
          </p:cNvPr>
          <p:cNvGrpSpPr>
            <a:grpSpLocks noChangeAspect="1"/>
          </p:cNvGrpSpPr>
          <p:nvPr userDrawn="1"/>
        </p:nvGrpSpPr>
        <p:grpSpPr bwMode="auto">
          <a:xfrm>
            <a:off x="421066" y="453777"/>
            <a:ext cx="1662286" cy="1666547"/>
            <a:chOff x="2864" y="1181"/>
            <a:chExt cx="1952" cy="1957"/>
          </a:xfrm>
          <a:blipFill>
            <a:blip r:embed="rId2"/>
            <a:stretch>
              <a:fillRect/>
            </a:stretch>
          </a:blipFill>
        </p:grpSpPr>
        <p:sp>
          <p:nvSpPr>
            <p:cNvPr id="68" name="AutoShape 3">
              <a:extLst>
                <a:ext uri="{FF2B5EF4-FFF2-40B4-BE49-F238E27FC236}">
                  <a16:creationId xmlns:a16="http://schemas.microsoft.com/office/drawing/2014/main" id="{67A0898D-5E9C-4ECA-8716-B27BD4E303A7}"/>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69" name="Rectangle 5">
              <a:extLst>
                <a:ext uri="{FF2B5EF4-FFF2-40B4-BE49-F238E27FC236}">
                  <a16:creationId xmlns:a16="http://schemas.microsoft.com/office/drawing/2014/main" id="{239A1E07-3A1C-41F5-92ED-8B3567E0FF12}"/>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0" name="Freeform 6">
              <a:extLst>
                <a:ext uri="{FF2B5EF4-FFF2-40B4-BE49-F238E27FC236}">
                  <a16:creationId xmlns:a16="http://schemas.microsoft.com/office/drawing/2014/main" id="{E9D6C4A4-2B67-4288-817E-9A4BFFCA306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1" name="Freeform 7">
              <a:extLst>
                <a:ext uri="{FF2B5EF4-FFF2-40B4-BE49-F238E27FC236}">
                  <a16:creationId xmlns:a16="http://schemas.microsoft.com/office/drawing/2014/main" id="{6B8D6F90-2C6B-4628-AE61-C65FEE487816}"/>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2" name="Freeform 8">
              <a:extLst>
                <a:ext uri="{FF2B5EF4-FFF2-40B4-BE49-F238E27FC236}">
                  <a16:creationId xmlns:a16="http://schemas.microsoft.com/office/drawing/2014/main" id="{C0E4DAA6-41BC-4FB2-8CF3-65E9131F42E1}"/>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3" name="Freeform 9">
              <a:extLst>
                <a:ext uri="{FF2B5EF4-FFF2-40B4-BE49-F238E27FC236}">
                  <a16:creationId xmlns:a16="http://schemas.microsoft.com/office/drawing/2014/main" id="{2474DAF8-D7A5-411C-A001-70D5A07D88EE}"/>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4" name="Freeform 10">
              <a:extLst>
                <a:ext uri="{FF2B5EF4-FFF2-40B4-BE49-F238E27FC236}">
                  <a16:creationId xmlns:a16="http://schemas.microsoft.com/office/drawing/2014/main" id="{06B8E519-0572-4B3F-9254-9C405ADACCD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5" name="Freeform 11">
              <a:extLst>
                <a:ext uri="{FF2B5EF4-FFF2-40B4-BE49-F238E27FC236}">
                  <a16:creationId xmlns:a16="http://schemas.microsoft.com/office/drawing/2014/main" id="{4DA47499-7EFA-44C7-93C9-40237E640F5E}"/>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6" name="Freeform 12">
              <a:extLst>
                <a:ext uri="{FF2B5EF4-FFF2-40B4-BE49-F238E27FC236}">
                  <a16:creationId xmlns:a16="http://schemas.microsoft.com/office/drawing/2014/main" id="{C8EA471D-6FAF-4C4F-B21D-814C5991B985}"/>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7" name="Freeform 13">
              <a:extLst>
                <a:ext uri="{FF2B5EF4-FFF2-40B4-BE49-F238E27FC236}">
                  <a16:creationId xmlns:a16="http://schemas.microsoft.com/office/drawing/2014/main" id="{BEC055FD-07C4-4F86-A926-EFFCD0E7041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8" name="Freeform 14">
              <a:extLst>
                <a:ext uri="{FF2B5EF4-FFF2-40B4-BE49-F238E27FC236}">
                  <a16:creationId xmlns:a16="http://schemas.microsoft.com/office/drawing/2014/main" id="{DBC8C3F1-E782-4E33-8648-C0D9005D2F29}"/>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7" name="Freeform 15">
              <a:extLst>
                <a:ext uri="{FF2B5EF4-FFF2-40B4-BE49-F238E27FC236}">
                  <a16:creationId xmlns:a16="http://schemas.microsoft.com/office/drawing/2014/main" id="{511543D3-2D83-4FA7-A510-0D59ED4DFDA1}"/>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1" name="Freeform 16">
              <a:extLst>
                <a:ext uri="{FF2B5EF4-FFF2-40B4-BE49-F238E27FC236}">
                  <a16:creationId xmlns:a16="http://schemas.microsoft.com/office/drawing/2014/main" id="{5C99A006-6A36-4318-A0F6-FC763AF1FDD6}"/>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2" name="Freeform 17">
              <a:extLst>
                <a:ext uri="{FF2B5EF4-FFF2-40B4-BE49-F238E27FC236}">
                  <a16:creationId xmlns:a16="http://schemas.microsoft.com/office/drawing/2014/main" id="{D65C69B5-F055-4C41-976C-E6733BC98A10}"/>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3" name="Freeform 18">
              <a:extLst>
                <a:ext uri="{FF2B5EF4-FFF2-40B4-BE49-F238E27FC236}">
                  <a16:creationId xmlns:a16="http://schemas.microsoft.com/office/drawing/2014/main" id="{1A3177FB-A0BD-4B08-B181-14A829DF1BFF}"/>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4" name="Freeform 19">
              <a:extLst>
                <a:ext uri="{FF2B5EF4-FFF2-40B4-BE49-F238E27FC236}">
                  <a16:creationId xmlns:a16="http://schemas.microsoft.com/office/drawing/2014/main" id="{3528B336-8FBC-4C1E-B4B2-C99449F8E8B5}"/>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5" name="Freeform 20">
              <a:extLst>
                <a:ext uri="{FF2B5EF4-FFF2-40B4-BE49-F238E27FC236}">
                  <a16:creationId xmlns:a16="http://schemas.microsoft.com/office/drawing/2014/main" id="{BD4F46C1-2FE6-44C8-A55E-45E98246F6D5}"/>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8" name="Rectangle 21">
              <a:extLst>
                <a:ext uri="{FF2B5EF4-FFF2-40B4-BE49-F238E27FC236}">
                  <a16:creationId xmlns:a16="http://schemas.microsoft.com/office/drawing/2014/main" id="{09DD4248-B5EF-40DF-AEE7-8BD9A8A7418A}"/>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9" name="Freeform 22">
              <a:extLst>
                <a:ext uri="{FF2B5EF4-FFF2-40B4-BE49-F238E27FC236}">
                  <a16:creationId xmlns:a16="http://schemas.microsoft.com/office/drawing/2014/main" id="{0EF4CE3A-3112-407D-B00C-337ACD7FDA2F}"/>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0" name="Freeform 23">
              <a:extLst>
                <a:ext uri="{FF2B5EF4-FFF2-40B4-BE49-F238E27FC236}">
                  <a16:creationId xmlns:a16="http://schemas.microsoft.com/office/drawing/2014/main" id="{EEE8532D-E6E7-4BD0-9A45-58E8A1A93DCA}"/>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1" name="Freeform 24">
              <a:extLst>
                <a:ext uri="{FF2B5EF4-FFF2-40B4-BE49-F238E27FC236}">
                  <a16:creationId xmlns:a16="http://schemas.microsoft.com/office/drawing/2014/main" id="{2B2B85B8-C753-425A-ACC5-3B2B2268FEA5}"/>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2" name="Freeform 25">
              <a:extLst>
                <a:ext uri="{FF2B5EF4-FFF2-40B4-BE49-F238E27FC236}">
                  <a16:creationId xmlns:a16="http://schemas.microsoft.com/office/drawing/2014/main" id="{023916B4-1AD7-4055-9353-DB438003EFC6}"/>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3" name="Freeform 26">
              <a:extLst>
                <a:ext uri="{FF2B5EF4-FFF2-40B4-BE49-F238E27FC236}">
                  <a16:creationId xmlns:a16="http://schemas.microsoft.com/office/drawing/2014/main" id="{6D2086AF-BC95-4BE8-AB84-A66F4C80A6D8}"/>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4" name="Freeform 27">
              <a:extLst>
                <a:ext uri="{FF2B5EF4-FFF2-40B4-BE49-F238E27FC236}">
                  <a16:creationId xmlns:a16="http://schemas.microsoft.com/office/drawing/2014/main" id="{E7A147C6-9FDA-4D95-A42A-92861D17D69A}"/>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5" name="Freeform 28">
              <a:extLst>
                <a:ext uri="{FF2B5EF4-FFF2-40B4-BE49-F238E27FC236}">
                  <a16:creationId xmlns:a16="http://schemas.microsoft.com/office/drawing/2014/main" id="{45D5BF2A-EF85-417C-B03F-30CEAE118D7D}"/>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6" name="Freeform 29">
              <a:extLst>
                <a:ext uri="{FF2B5EF4-FFF2-40B4-BE49-F238E27FC236}">
                  <a16:creationId xmlns:a16="http://schemas.microsoft.com/office/drawing/2014/main" id="{795098EC-2ACB-4C39-AA2D-A12FF06BA72A}"/>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7" name="Freeform 30">
              <a:extLst>
                <a:ext uri="{FF2B5EF4-FFF2-40B4-BE49-F238E27FC236}">
                  <a16:creationId xmlns:a16="http://schemas.microsoft.com/office/drawing/2014/main" id="{447048D5-71A3-4A33-9E51-0388E2EC900F}"/>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8" name="Freeform 31">
              <a:extLst>
                <a:ext uri="{FF2B5EF4-FFF2-40B4-BE49-F238E27FC236}">
                  <a16:creationId xmlns:a16="http://schemas.microsoft.com/office/drawing/2014/main" id="{5866A8C0-C096-47DA-9C8E-D82E74E47906}"/>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9" name="Freeform 32">
              <a:extLst>
                <a:ext uri="{FF2B5EF4-FFF2-40B4-BE49-F238E27FC236}">
                  <a16:creationId xmlns:a16="http://schemas.microsoft.com/office/drawing/2014/main" id="{4B91E936-1F6C-4BAE-9F8C-2A198926D735}"/>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0" name="Freeform 34">
              <a:extLst>
                <a:ext uri="{FF2B5EF4-FFF2-40B4-BE49-F238E27FC236}">
                  <a16:creationId xmlns:a16="http://schemas.microsoft.com/office/drawing/2014/main" id="{88823701-A9F3-4323-AD0C-A2AD4BE0B93E}"/>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1" name="Freeform 35">
              <a:extLst>
                <a:ext uri="{FF2B5EF4-FFF2-40B4-BE49-F238E27FC236}">
                  <a16:creationId xmlns:a16="http://schemas.microsoft.com/office/drawing/2014/main" id="{C495104A-F915-4B0C-961E-EF42EEA3C8FB}"/>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2" name="Freeform 36">
              <a:extLst>
                <a:ext uri="{FF2B5EF4-FFF2-40B4-BE49-F238E27FC236}">
                  <a16:creationId xmlns:a16="http://schemas.microsoft.com/office/drawing/2014/main" id="{6A51DB3B-303A-4D1F-A5E4-A76D700245E2}"/>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3" name="Freeform 37">
              <a:extLst>
                <a:ext uri="{FF2B5EF4-FFF2-40B4-BE49-F238E27FC236}">
                  <a16:creationId xmlns:a16="http://schemas.microsoft.com/office/drawing/2014/main" id="{E2E2D34A-EEA4-4A9C-81F3-B794F5CEFE15}"/>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4" name="Freeform 38">
              <a:extLst>
                <a:ext uri="{FF2B5EF4-FFF2-40B4-BE49-F238E27FC236}">
                  <a16:creationId xmlns:a16="http://schemas.microsoft.com/office/drawing/2014/main" id="{8B3BECFC-710D-46F1-96FF-B5371F927C1D}"/>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5" name="Freeform 39">
              <a:extLst>
                <a:ext uri="{FF2B5EF4-FFF2-40B4-BE49-F238E27FC236}">
                  <a16:creationId xmlns:a16="http://schemas.microsoft.com/office/drawing/2014/main" id="{90665531-8DF2-4759-B8DB-FEF6D91D48E2}"/>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6" name="Freeform 40">
              <a:extLst>
                <a:ext uri="{FF2B5EF4-FFF2-40B4-BE49-F238E27FC236}">
                  <a16:creationId xmlns:a16="http://schemas.microsoft.com/office/drawing/2014/main" id="{26F566F5-E589-4F94-81DD-DD2CA39F8557}"/>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7" name="Freeform 41">
              <a:extLst>
                <a:ext uri="{FF2B5EF4-FFF2-40B4-BE49-F238E27FC236}">
                  <a16:creationId xmlns:a16="http://schemas.microsoft.com/office/drawing/2014/main" id="{AD2F1B90-FBA5-468A-ADE5-6AF4A8487097}"/>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8" name="Freeform 42">
              <a:extLst>
                <a:ext uri="{FF2B5EF4-FFF2-40B4-BE49-F238E27FC236}">
                  <a16:creationId xmlns:a16="http://schemas.microsoft.com/office/drawing/2014/main" id="{2FD588FF-B434-4865-9645-F295045E86D6}"/>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9" name="Freeform 43">
              <a:extLst>
                <a:ext uri="{FF2B5EF4-FFF2-40B4-BE49-F238E27FC236}">
                  <a16:creationId xmlns:a16="http://schemas.microsoft.com/office/drawing/2014/main" id="{19302DA6-B22F-4EF5-A69A-ABD9063A84FF}"/>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0" name="Freeform 44">
              <a:extLst>
                <a:ext uri="{FF2B5EF4-FFF2-40B4-BE49-F238E27FC236}">
                  <a16:creationId xmlns:a16="http://schemas.microsoft.com/office/drawing/2014/main" id="{FE7EC85F-4555-4FCA-8CCD-19C42F488E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1" name="Freeform 45">
              <a:extLst>
                <a:ext uri="{FF2B5EF4-FFF2-40B4-BE49-F238E27FC236}">
                  <a16:creationId xmlns:a16="http://schemas.microsoft.com/office/drawing/2014/main" id="{1962168F-4DE0-46A6-8EFD-C4A1BA3751FC}"/>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2" name="Freeform 46">
              <a:extLst>
                <a:ext uri="{FF2B5EF4-FFF2-40B4-BE49-F238E27FC236}">
                  <a16:creationId xmlns:a16="http://schemas.microsoft.com/office/drawing/2014/main" id="{7B9E10B1-1CAA-4E4C-B256-1BA034A29264}"/>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3" name="Freeform 47">
              <a:extLst>
                <a:ext uri="{FF2B5EF4-FFF2-40B4-BE49-F238E27FC236}">
                  <a16:creationId xmlns:a16="http://schemas.microsoft.com/office/drawing/2014/main" id="{A8D8148A-C053-4A37-844E-75EF04169079}"/>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4" name="Freeform 48">
              <a:extLst>
                <a:ext uri="{FF2B5EF4-FFF2-40B4-BE49-F238E27FC236}">
                  <a16:creationId xmlns:a16="http://schemas.microsoft.com/office/drawing/2014/main" id="{A20CEF9E-743B-4F98-9FF0-EBBBC4FEB207}"/>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5" name="Freeform 49">
              <a:extLst>
                <a:ext uri="{FF2B5EF4-FFF2-40B4-BE49-F238E27FC236}">
                  <a16:creationId xmlns:a16="http://schemas.microsoft.com/office/drawing/2014/main" id="{B790B20E-FD43-462D-8007-EC2B15D8FCFA}"/>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6" name="Freeform 50">
              <a:extLst>
                <a:ext uri="{FF2B5EF4-FFF2-40B4-BE49-F238E27FC236}">
                  <a16:creationId xmlns:a16="http://schemas.microsoft.com/office/drawing/2014/main" id="{3DCCF01C-7444-4B23-BDF1-D8027642EA28}"/>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7" name="Freeform 51">
              <a:extLst>
                <a:ext uri="{FF2B5EF4-FFF2-40B4-BE49-F238E27FC236}">
                  <a16:creationId xmlns:a16="http://schemas.microsoft.com/office/drawing/2014/main" id="{9C1F7A58-7A43-4EF6-8310-FC2223E34915}"/>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8" name="Freeform 52">
              <a:extLst>
                <a:ext uri="{FF2B5EF4-FFF2-40B4-BE49-F238E27FC236}">
                  <a16:creationId xmlns:a16="http://schemas.microsoft.com/office/drawing/2014/main" id="{CFADC32E-9FC7-4E6E-842D-E7A407A371B4}"/>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9" name="Freeform 53">
              <a:extLst>
                <a:ext uri="{FF2B5EF4-FFF2-40B4-BE49-F238E27FC236}">
                  <a16:creationId xmlns:a16="http://schemas.microsoft.com/office/drawing/2014/main" id="{D5B27FA2-8D3C-408A-9480-A049E6D384D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0" name="Freeform 54">
              <a:extLst>
                <a:ext uri="{FF2B5EF4-FFF2-40B4-BE49-F238E27FC236}">
                  <a16:creationId xmlns:a16="http://schemas.microsoft.com/office/drawing/2014/main" id="{1FE7A3D8-FB06-4617-BFC5-9D2DCCA8ABFD}"/>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1" name="Freeform 55">
              <a:extLst>
                <a:ext uri="{FF2B5EF4-FFF2-40B4-BE49-F238E27FC236}">
                  <a16:creationId xmlns:a16="http://schemas.microsoft.com/office/drawing/2014/main" id="{465E4A38-A19E-4A38-8E8A-A82D12FA566B}"/>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2" name="Freeform 56">
              <a:extLst>
                <a:ext uri="{FF2B5EF4-FFF2-40B4-BE49-F238E27FC236}">
                  <a16:creationId xmlns:a16="http://schemas.microsoft.com/office/drawing/2014/main" id="{A1F24538-62EE-43F6-AFF0-9E5AC6235F23}"/>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3" name="Freeform 57">
              <a:extLst>
                <a:ext uri="{FF2B5EF4-FFF2-40B4-BE49-F238E27FC236}">
                  <a16:creationId xmlns:a16="http://schemas.microsoft.com/office/drawing/2014/main" id="{E45D68DF-3FB9-4397-9E42-B8F0FD2CBC41}"/>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4" name="Freeform 58">
              <a:extLst>
                <a:ext uri="{FF2B5EF4-FFF2-40B4-BE49-F238E27FC236}">
                  <a16:creationId xmlns:a16="http://schemas.microsoft.com/office/drawing/2014/main" id="{A559BEA7-D8F9-48FE-8B9C-D2CC236311E5}"/>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5" name="Freeform 59">
              <a:extLst>
                <a:ext uri="{FF2B5EF4-FFF2-40B4-BE49-F238E27FC236}">
                  <a16:creationId xmlns:a16="http://schemas.microsoft.com/office/drawing/2014/main" id="{00C3857F-D388-4662-B791-624CEA2D4E48}"/>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6" name="Freeform 60">
              <a:extLst>
                <a:ext uri="{FF2B5EF4-FFF2-40B4-BE49-F238E27FC236}">
                  <a16:creationId xmlns:a16="http://schemas.microsoft.com/office/drawing/2014/main" id="{509EDC47-72F4-4A73-A0DC-EFEEA7F78BF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7" name="Freeform 61">
              <a:extLst>
                <a:ext uri="{FF2B5EF4-FFF2-40B4-BE49-F238E27FC236}">
                  <a16:creationId xmlns:a16="http://schemas.microsoft.com/office/drawing/2014/main" id="{82FD3E03-FA3C-47B4-A46E-1FDBD51C45CF}"/>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8" name="Freeform 62">
              <a:extLst>
                <a:ext uri="{FF2B5EF4-FFF2-40B4-BE49-F238E27FC236}">
                  <a16:creationId xmlns:a16="http://schemas.microsoft.com/office/drawing/2014/main" id="{B71695B0-B6B0-40D5-8FAF-58EC726C64E7}"/>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grpSp>
      <p:sp>
        <p:nvSpPr>
          <p:cNvPr id="66" name="Freeform: Shape 65">
            <a:extLst>
              <a:ext uri="{FF2B5EF4-FFF2-40B4-BE49-F238E27FC236}">
                <a16:creationId xmlns:a16="http://schemas.microsoft.com/office/drawing/2014/main" id="{229705A0-38F7-4A9C-86A4-2F68DE74B02E}"/>
              </a:ext>
            </a:extLst>
          </p:cNvPr>
          <p:cNvSpPr/>
          <p:nvPr userDrawn="1"/>
        </p:nvSpPr>
        <p:spPr>
          <a:xfrm>
            <a:off x="6272240"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dpi="0" rotWithShape="1">
            <a:blip r:embed="rId3" cstate="screen">
              <a:extLst>
                <a:ext uri="{28A0092B-C50C-407E-A947-70E740481C1C}">
                  <a14:useLocalDpi xmlns:a14="http://schemas.microsoft.com/office/drawing/2010/main"/>
                </a:ext>
              </a:extLst>
            </a:blip>
            <a:srcRect/>
            <a:stretch>
              <a:fillRect l="-8781" t="-8782" r="-19370" b="-19368"/>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3" name="Text Placeholder 140">
            <a:extLst>
              <a:ext uri="{FF2B5EF4-FFF2-40B4-BE49-F238E27FC236}">
                <a16:creationId xmlns:a16="http://schemas.microsoft.com/office/drawing/2014/main" id="{4D897568-993B-4A02-A134-6722AC6A9865}"/>
              </a:ext>
            </a:extLst>
          </p:cNvPr>
          <p:cNvSpPr>
            <a:spLocks noGrp="1"/>
          </p:cNvSpPr>
          <p:nvPr>
            <p:ph type="body" sz="quarter" idx="17" hasCustomPrompt="1"/>
          </p:nvPr>
        </p:nvSpPr>
        <p:spPr>
          <a:xfrm>
            <a:off x="500063" y="5394937"/>
            <a:ext cx="4772202" cy="707231"/>
          </a:xfrm>
        </p:spPr>
        <p:txBody>
          <a:bodyPr>
            <a:normAutofit/>
          </a:bodyPr>
          <a:lstStyle>
            <a:lvl1pPr>
              <a:spcBef>
                <a:spcPts val="0"/>
              </a:spcBef>
              <a:spcAft>
                <a:spcPts val="600"/>
              </a:spcAft>
              <a:defRPr sz="1600" b="1">
                <a:solidFill>
                  <a:schemeClr val="bg1"/>
                </a:solidFill>
              </a:defRPr>
            </a:lvl1pPr>
            <a:lvl2pPr marL="0" indent="0">
              <a:spcBef>
                <a:spcPts val="0"/>
              </a:spcBef>
              <a:buNone/>
              <a:defRPr sz="1600">
                <a:solidFill>
                  <a:schemeClr val="bg1"/>
                </a:solidFill>
              </a:defRPr>
            </a:lvl2pPr>
            <a:lvl3pPr marL="0" indent="0">
              <a:spcBef>
                <a:spcPts val="0"/>
              </a:spcBef>
              <a:buNone/>
              <a:defRPr sz="1600" b="0">
                <a:solidFill>
                  <a:schemeClr val="bg1"/>
                </a:solidFill>
              </a:defRPr>
            </a:lvl3pPr>
            <a:lvl4pPr>
              <a:spcBef>
                <a:spcPts val="0"/>
              </a:spcBef>
              <a:defRPr sz="1600" b="0">
                <a:solidFill>
                  <a:schemeClr val="bg1"/>
                </a:solidFill>
              </a:defRPr>
            </a:lvl4pPr>
            <a:lvl5pPr>
              <a:spcBef>
                <a:spcPts val="0"/>
              </a:spcBef>
              <a:defRPr sz="1600" b="0">
                <a:solidFill>
                  <a:schemeClr val="bg1"/>
                </a:solidFill>
              </a:defRPr>
            </a:lvl5pPr>
            <a:lvl6pPr>
              <a:spcBef>
                <a:spcPts val="0"/>
              </a:spcBef>
              <a:defRPr sz="1600" b="0">
                <a:solidFill>
                  <a:schemeClr val="bg1"/>
                </a:solidFill>
              </a:defRPr>
            </a:lvl6pPr>
            <a:lvl7pPr>
              <a:spcBef>
                <a:spcPts val="0"/>
              </a:spcBef>
              <a:defRPr sz="1600" b="0">
                <a:solidFill>
                  <a:schemeClr val="bg1"/>
                </a:solidFill>
              </a:defRPr>
            </a:lvl7pPr>
            <a:lvl8pPr>
              <a:spcBef>
                <a:spcPts val="0"/>
              </a:spcBef>
              <a:defRPr sz="1600">
                <a:solidFill>
                  <a:schemeClr val="bg1"/>
                </a:solidFill>
              </a:defRPr>
            </a:lvl8pPr>
            <a:lvl9pPr>
              <a:spcBef>
                <a:spcPts val="0"/>
              </a:spcBef>
              <a:defRPr sz="1600">
                <a:solidFill>
                  <a:schemeClr val="bg1"/>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79" name="Text Placeholder 135">
            <a:extLst>
              <a:ext uri="{FF2B5EF4-FFF2-40B4-BE49-F238E27FC236}">
                <a16:creationId xmlns:a16="http://schemas.microsoft.com/office/drawing/2014/main" id="{CA8F343C-4D99-4A43-995F-05ACA5C64EB1}"/>
              </a:ext>
            </a:extLst>
          </p:cNvPr>
          <p:cNvSpPr>
            <a:spLocks noGrp="1"/>
          </p:cNvSpPr>
          <p:nvPr>
            <p:ph type="body" sz="quarter" idx="16" hasCustomPrompt="1"/>
          </p:nvPr>
        </p:nvSpPr>
        <p:spPr>
          <a:xfrm>
            <a:off x="607255" y="5338960"/>
            <a:ext cx="288000" cy="10800"/>
          </a:xfrm>
          <a:solidFill>
            <a:schemeClr val="bg1"/>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37824678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lide-Community">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A3F1C04-3200-4425-86D0-2F9E2EAC9EF4}"/>
              </a:ext>
            </a:extLst>
          </p:cNvPr>
          <p:cNvSpPr/>
          <p:nvPr userDrawn="1"/>
        </p:nvSpPr>
        <p:spPr>
          <a:xfrm>
            <a:off x="-1" y="-1"/>
            <a:ext cx="12204001" cy="6858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1200"/>
              </a:spcAft>
              <a:buNone/>
              <a:defRPr sz="3800" b="1">
                <a:solidFill>
                  <a:schemeClr val="bg1"/>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67" name="Group 4">
            <a:extLst>
              <a:ext uri="{FF2B5EF4-FFF2-40B4-BE49-F238E27FC236}">
                <a16:creationId xmlns:a16="http://schemas.microsoft.com/office/drawing/2014/main" id="{17413FA8-B926-4F79-BE67-4D826E059498}"/>
              </a:ext>
            </a:extLst>
          </p:cNvPr>
          <p:cNvGrpSpPr>
            <a:grpSpLocks noChangeAspect="1"/>
          </p:cNvGrpSpPr>
          <p:nvPr userDrawn="1"/>
        </p:nvGrpSpPr>
        <p:grpSpPr bwMode="auto">
          <a:xfrm>
            <a:off x="421066" y="453777"/>
            <a:ext cx="1662286" cy="1666547"/>
            <a:chOff x="2864" y="1181"/>
            <a:chExt cx="1952" cy="1957"/>
          </a:xfrm>
          <a:blipFill>
            <a:blip r:embed="rId2"/>
            <a:stretch>
              <a:fillRect/>
            </a:stretch>
          </a:blipFill>
        </p:grpSpPr>
        <p:sp>
          <p:nvSpPr>
            <p:cNvPr id="68" name="AutoShape 3">
              <a:extLst>
                <a:ext uri="{FF2B5EF4-FFF2-40B4-BE49-F238E27FC236}">
                  <a16:creationId xmlns:a16="http://schemas.microsoft.com/office/drawing/2014/main" id="{67A0898D-5E9C-4ECA-8716-B27BD4E303A7}"/>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69" name="Rectangle 5">
              <a:extLst>
                <a:ext uri="{FF2B5EF4-FFF2-40B4-BE49-F238E27FC236}">
                  <a16:creationId xmlns:a16="http://schemas.microsoft.com/office/drawing/2014/main" id="{239A1E07-3A1C-41F5-92ED-8B3567E0FF12}"/>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0" name="Freeform 6">
              <a:extLst>
                <a:ext uri="{FF2B5EF4-FFF2-40B4-BE49-F238E27FC236}">
                  <a16:creationId xmlns:a16="http://schemas.microsoft.com/office/drawing/2014/main" id="{E9D6C4A4-2B67-4288-817E-9A4BFFCA306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1" name="Freeform 7">
              <a:extLst>
                <a:ext uri="{FF2B5EF4-FFF2-40B4-BE49-F238E27FC236}">
                  <a16:creationId xmlns:a16="http://schemas.microsoft.com/office/drawing/2014/main" id="{6B8D6F90-2C6B-4628-AE61-C65FEE487816}"/>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2" name="Freeform 8">
              <a:extLst>
                <a:ext uri="{FF2B5EF4-FFF2-40B4-BE49-F238E27FC236}">
                  <a16:creationId xmlns:a16="http://schemas.microsoft.com/office/drawing/2014/main" id="{C0E4DAA6-41BC-4FB2-8CF3-65E9131F42E1}"/>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3" name="Freeform 9">
              <a:extLst>
                <a:ext uri="{FF2B5EF4-FFF2-40B4-BE49-F238E27FC236}">
                  <a16:creationId xmlns:a16="http://schemas.microsoft.com/office/drawing/2014/main" id="{2474DAF8-D7A5-411C-A001-70D5A07D88EE}"/>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4" name="Freeform 10">
              <a:extLst>
                <a:ext uri="{FF2B5EF4-FFF2-40B4-BE49-F238E27FC236}">
                  <a16:creationId xmlns:a16="http://schemas.microsoft.com/office/drawing/2014/main" id="{06B8E519-0572-4B3F-9254-9C405ADACCD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5" name="Freeform 11">
              <a:extLst>
                <a:ext uri="{FF2B5EF4-FFF2-40B4-BE49-F238E27FC236}">
                  <a16:creationId xmlns:a16="http://schemas.microsoft.com/office/drawing/2014/main" id="{4DA47499-7EFA-44C7-93C9-40237E640F5E}"/>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6" name="Freeform 12">
              <a:extLst>
                <a:ext uri="{FF2B5EF4-FFF2-40B4-BE49-F238E27FC236}">
                  <a16:creationId xmlns:a16="http://schemas.microsoft.com/office/drawing/2014/main" id="{C8EA471D-6FAF-4C4F-B21D-814C5991B985}"/>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7" name="Freeform 13">
              <a:extLst>
                <a:ext uri="{FF2B5EF4-FFF2-40B4-BE49-F238E27FC236}">
                  <a16:creationId xmlns:a16="http://schemas.microsoft.com/office/drawing/2014/main" id="{BEC055FD-07C4-4F86-A926-EFFCD0E7041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8" name="Freeform 14">
              <a:extLst>
                <a:ext uri="{FF2B5EF4-FFF2-40B4-BE49-F238E27FC236}">
                  <a16:creationId xmlns:a16="http://schemas.microsoft.com/office/drawing/2014/main" id="{DBC8C3F1-E782-4E33-8648-C0D9005D2F29}"/>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7" name="Freeform 15">
              <a:extLst>
                <a:ext uri="{FF2B5EF4-FFF2-40B4-BE49-F238E27FC236}">
                  <a16:creationId xmlns:a16="http://schemas.microsoft.com/office/drawing/2014/main" id="{511543D3-2D83-4FA7-A510-0D59ED4DFDA1}"/>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1" name="Freeform 16">
              <a:extLst>
                <a:ext uri="{FF2B5EF4-FFF2-40B4-BE49-F238E27FC236}">
                  <a16:creationId xmlns:a16="http://schemas.microsoft.com/office/drawing/2014/main" id="{5C99A006-6A36-4318-A0F6-FC763AF1FDD6}"/>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2" name="Freeform 17">
              <a:extLst>
                <a:ext uri="{FF2B5EF4-FFF2-40B4-BE49-F238E27FC236}">
                  <a16:creationId xmlns:a16="http://schemas.microsoft.com/office/drawing/2014/main" id="{D65C69B5-F055-4C41-976C-E6733BC98A10}"/>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3" name="Freeform 18">
              <a:extLst>
                <a:ext uri="{FF2B5EF4-FFF2-40B4-BE49-F238E27FC236}">
                  <a16:creationId xmlns:a16="http://schemas.microsoft.com/office/drawing/2014/main" id="{1A3177FB-A0BD-4B08-B181-14A829DF1BFF}"/>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4" name="Freeform 19">
              <a:extLst>
                <a:ext uri="{FF2B5EF4-FFF2-40B4-BE49-F238E27FC236}">
                  <a16:creationId xmlns:a16="http://schemas.microsoft.com/office/drawing/2014/main" id="{3528B336-8FBC-4C1E-B4B2-C99449F8E8B5}"/>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5" name="Freeform 20">
              <a:extLst>
                <a:ext uri="{FF2B5EF4-FFF2-40B4-BE49-F238E27FC236}">
                  <a16:creationId xmlns:a16="http://schemas.microsoft.com/office/drawing/2014/main" id="{BD4F46C1-2FE6-44C8-A55E-45E98246F6D5}"/>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8" name="Rectangle 21">
              <a:extLst>
                <a:ext uri="{FF2B5EF4-FFF2-40B4-BE49-F238E27FC236}">
                  <a16:creationId xmlns:a16="http://schemas.microsoft.com/office/drawing/2014/main" id="{09DD4248-B5EF-40DF-AEE7-8BD9A8A7418A}"/>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9" name="Freeform 22">
              <a:extLst>
                <a:ext uri="{FF2B5EF4-FFF2-40B4-BE49-F238E27FC236}">
                  <a16:creationId xmlns:a16="http://schemas.microsoft.com/office/drawing/2014/main" id="{0EF4CE3A-3112-407D-B00C-337ACD7FDA2F}"/>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0" name="Freeform 23">
              <a:extLst>
                <a:ext uri="{FF2B5EF4-FFF2-40B4-BE49-F238E27FC236}">
                  <a16:creationId xmlns:a16="http://schemas.microsoft.com/office/drawing/2014/main" id="{EEE8532D-E6E7-4BD0-9A45-58E8A1A93DCA}"/>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1" name="Freeform 24">
              <a:extLst>
                <a:ext uri="{FF2B5EF4-FFF2-40B4-BE49-F238E27FC236}">
                  <a16:creationId xmlns:a16="http://schemas.microsoft.com/office/drawing/2014/main" id="{2B2B85B8-C753-425A-ACC5-3B2B2268FEA5}"/>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2" name="Freeform 25">
              <a:extLst>
                <a:ext uri="{FF2B5EF4-FFF2-40B4-BE49-F238E27FC236}">
                  <a16:creationId xmlns:a16="http://schemas.microsoft.com/office/drawing/2014/main" id="{023916B4-1AD7-4055-9353-DB438003EFC6}"/>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3" name="Freeform 26">
              <a:extLst>
                <a:ext uri="{FF2B5EF4-FFF2-40B4-BE49-F238E27FC236}">
                  <a16:creationId xmlns:a16="http://schemas.microsoft.com/office/drawing/2014/main" id="{6D2086AF-BC95-4BE8-AB84-A66F4C80A6D8}"/>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4" name="Freeform 27">
              <a:extLst>
                <a:ext uri="{FF2B5EF4-FFF2-40B4-BE49-F238E27FC236}">
                  <a16:creationId xmlns:a16="http://schemas.microsoft.com/office/drawing/2014/main" id="{E7A147C6-9FDA-4D95-A42A-92861D17D69A}"/>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5" name="Freeform 28">
              <a:extLst>
                <a:ext uri="{FF2B5EF4-FFF2-40B4-BE49-F238E27FC236}">
                  <a16:creationId xmlns:a16="http://schemas.microsoft.com/office/drawing/2014/main" id="{45D5BF2A-EF85-417C-B03F-30CEAE118D7D}"/>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6" name="Freeform 29">
              <a:extLst>
                <a:ext uri="{FF2B5EF4-FFF2-40B4-BE49-F238E27FC236}">
                  <a16:creationId xmlns:a16="http://schemas.microsoft.com/office/drawing/2014/main" id="{795098EC-2ACB-4C39-AA2D-A12FF06BA72A}"/>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7" name="Freeform 30">
              <a:extLst>
                <a:ext uri="{FF2B5EF4-FFF2-40B4-BE49-F238E27FC236}">
                  <a16:creationId xmlns:a16="http://schemas.microsoft.com/office/drawing/2014/main" id="{447048D5-71A3-4A33-9E51-0388E2EC900F}"/>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8" name="Freeform 31">
              <a:extLst>
                <a:ext uri="{FF2B5EF4-FFF2-40B4-BE49-F238E27FC236}">
                  <a16:creationId xmlns:a16="http://schemas.microsoft.com/office/drawing/2014/main" id="{5866A8C0-C096-47DA-9C8E-D82E74E47906}"/>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9" name="Freeform 32">
              <a:extLst>
                <a:ext uri="{FF2B5EF4-FFF2-40B4-BE49-F238E27FC236}">
                  <a16:creationId xmlns:a16="http://schemas.microsoft.com/office/drawing/2014/main" id="{4B91E936-1F6C-4BAE-9F8C-2A198926D735}"/>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0" name="Freeform 34">
              <a:extLst>
                <a:ext uri="{FF2B5EF4-FFF2-40B4-BE49-F238E27FC236}">
                  <a16:creationId xmlns:a16="http://schemas.microsoft.com/office/drawing/2014/main" id="{88823701-A9F3-4323-AD0C-A2AD4BE0B93E}"/>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1" name="Freeform 35">
              <a:extLst>
                <a:ext uri="{FF2B5EF4-FFF2-40B4-BE49-F238E27FC236}">
                  <a16:creationId xmlns:a16="http://schemas.microsoft.com/office/drawing/2014/main" id="{C495104A-F915-4B0C-961E-EF42EEA3C8FB}"/>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2" name="Freeform 36">
              <a:extLst>
                <a:ext uri="{FF2B5EF4-FFF2-40B4-BE49-F238E27FC236}">
                  <a16:creationId xmlns:a16="http://schemas.microsoft.com/office/drawing/2014/main" id="{6A51DB3B-303A-4D1F-A5E4-A76D700245E2}"/>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3" name="Freeform 37">
              <a:extLst>
                <a:ext uri="{FF2B5EF4-FFF2-40B4-BE49-F238E27FC236}">
                  <a16:creationId xmlns:a16="http://schemas.microsoft.com/office/drawing/2014/main" id="{E2E2D34A-EEA4-4A9C-81F3-B794F5CEFE15}"/>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4" name="Freeform 38">
              <a:extLst>
                <a:ext uri="{FF2B5EF4-FFF2-40B4-BE49-F238E27FC236}">
                  <a16:creationId xmlns:a16="http://schemas.microsoft.com/office/drawing/2014/main" id="{8B3BECFC-710D-46F1-96FF-B5371F927C1D}"/>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5" name="Freeform 39">
              <a:extLst>
                <a:ext uri="{FF2B5EF4-FFF2-40B4-BE49-F238E27FC236}">
                  <a16:creationId xmlns:a16="http://schemas.microsoft.com/office/drawing/2014/main" id="{90665531-8DF2-4759-B8DB-FEF6D91D48E2}"/>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6" name="Freeform 40">
              <a:extLst>
                <a:ext uri="{FF2B5EF4-FFF2-40B4-BE49-F238E27FC236}">
                  <a16:creationId xmlns:a16="http://schemas.microsoft.com/office/drawing/2014/main" id="{26F566F5-E589-4F94-81DD-DD2CA39F8557}"/>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7" name="Freeform 41">
              <a:extLst>
                <a:ext uri="{FF2B5EF4-FFF2-40B4-BE49-F238E27FC236}">
                  <a16:creationId xmlns:a16="http://schemas.microsoft.com/office/drawing/2014/main" id="{AD2F1B90-FBA5-468A-ADE5-6AF4A8487097}"/>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8" name="Freeform 42">
              <a:extLst>
                <a:ext uri="{FF2B5EF4-FFF2-40B4-BE49-F238E27FC236}">
                  <a16:creationId xmlns:a16="http://schemas.microsoft.com/office/drawing/2014/main" id="{2FD588FF-B434-4865-9645-F295045E86D6}"/>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9" name="Freeform 43">
              <a:extLst>
                <a:ext uri="{FF2B5EF4-FFF2-40B4-BE49-F238E27FC236}">
                  <a16:creationId xmlns:a16="http://schemas.microsoft.com/office/drawing/2014/main" id="{19302DA6-B22F-4EF5-A69A-ABD9063A84FF}"/>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0" name="Freeform 44">
              <a:extLst>
                <a:ext uri="{FF2B5EF4-FFF2-40B4-BE49-F238E27FC236}">
                  <a16:creationId xmlns:a16="http://schemas.microsoft.com/office/drawing/2014/main" id="{FE7EC85F-4555-4FCA-8CCD-19C42F488E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1" name="Freeform 45">
              <a:extLst>
                <a:ext uri="{FF2B5EF4-FFF2-40B4-BE49-F238E27FC236}">
                  <a16:creationId xmlns:a16="http://schemas.microsoft.com/office/drawing/2014/main" id="{1962168F-4DE0-46A6-8EFD-C4A1BA3751FC}"/>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2" name="Freeform 46">
              <a:extLst>
                <a:ext uri="{FF2B5EF4-FFF2-40B4-BE49-F238E27FC236}">
                  <a16:creationId xmlns:a16="http://schemas.microsoft.com/office/drawing/2014/main" id="{7B9E10B1-1CAA-4E4C-B256-1BA034A29264}"/>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3" name="Freeform 47">
              <a:extLst>
                <a:ext uri="{FF2B5EF4-FFF2-40B4-BE49-F238E27FC236}">
                  <a16:creationId xmlns:a16="http://schemas.microsoft.com/office/drawing/2014/main" id="{A8D8148A-C053-4A37-844E-75EF04169079}"/>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4" name="Freeform 48">
              <a:extLst>
                <a:ext uri="{FF2B5EF4-FFF2-40B4-BE49-F238E27FC236}">
                  <a16:creationId xmlns:a16="http://schemas.microsoft.com/office/drawing/2014/main" id="{A20CEF9E-743B-4F98-9FF0-EBBBC4FEB207}"/>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5" name="Freeform 49">
              <a:extLst>
                <a:ext uri="{FF2B5EF4-FFF2-40B4-BE49-F238E27FC236}">
                  <a16:creationId xmlns:a16="http://schemas.microsoft.com/office/drawing/2014/main" id="{B790B20E-FD43-462D-8007-EC2B15D8FCFA}"/>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6" name="Freeform 50">
              <a:extLst>
                <a:ext uri="{FF2B5EF4-FFF2-40B4-BE49-F238E27FC236}">
                  <a16:creationId xmlns:a16="http://schemas.microsoft.com/office/drawing/2014/main" id="{3DCCF01C-7444-4B23-BDF1-D8027642EA28}"/>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7" name="Freeform 51">
              <a:extLst>
                <a:ext uri="{FF2B5EF4-FFF2-40B4-BE49-F238E27FC236}">
                  <a16:creationId xmlns:a16="http://schemas.microsoft.com/office/drawing/2014/main" id="{9C1F7A58-7A43-4EF6-8310-FC2223E34915}"/>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8" name="Freeform 52">
              <a:extLst>
                <a:ext uri="{FF2B5EF4-FFF2-40B4-BE49-F238E27FC236}">
                  <a16:creationId xmlns:a16="http://schemas.microsoft.com/office/drawing/2014/main" id="{CFADC32E-9FC7-4E6E-842D-E7A407A371B4}"/>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9" name="Freeform 53">
              <a:extLst>
                <a:ext uri="{FF2B5EF4-FFF2-40B4-BE49-F238E27FC236}">
                  <a16:creationId xmlns:a16="http://schemas.microsoft.com/office/drawing/2014/main" id="{D5B27FA2-8D3C-408A-9480-A049E6D384D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0" name="Freeform 54">
              <a:extLst>
                <a:ext uri="{FF2B5EF4-FFF2-40B4-BE49-F238E27FC236}">
                  <a16:creationId xmlns:a16="http://schemas.microsoft.com/office/drawing/2014/main" id="{1FE7A3D8-FB06-4617-BFC5-9D2DCCA8ABFD}"/>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1" name="Freeform 55">
              <a:extLst>
                <a:ext uri="{FF2B5EF4-FFF2-40B4-BE49-F238E27FC236}">
                  <a16:creationId xmlns:a16="http://schemas.microsoft.com/office/drawing/2014/main" id="{465E4A38-A19E-4A38-8E8A-A82D12FA566B}"/>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2" name="Freeform 56">
              <a:extLst>
                <a:ext uri="{FF2B5EF4-FFF2-40B4-BE49-F238E27FC236}">
                  <a16:creationId xmlns:a16="http://schemas.microsoft.com/office/drawing/2014/main" id="{A1F24538-62EE-43F6-AFF0-9E5AC6235F23}"/>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3" name="Freeform 57">
              <a:extLst>
                <a:ext uri="{FF2B5EF4-FFF2-40B4-BE49-F238E27FC236}">
                  <a16:creationId xmlns:a16="http://schemas.microsoft.com/office/drawing/2014/main" id="{E45D68DF-3FB9-4397-9E42-B8F0FD2CBC41}"/>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4" name="Freeform 58">
              <a:extLst>
                <a:ext uri="{FF2B5EF4-FFF2-40B4-BE49-F238E27FC236}">
                  <a16:creationId xmlns:a16="http://schemas.microsoft.com/office/drawing/2014/main" id="{A559BEA7-D8F9-48FE-8B9C-D2CC236311E5}"/>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5" name="Freeform 59">
              <a:extLst>
                <a:ext uri="{FF2B5EF4-FFF2-40B4-BE49-F238E27FC236}">
                  <a16:creationId xmlns:a16="http://schemas.microsoft.com/office/drawing/2014/main" id="{00C3857F-D388-4662-B791-624CEA2D4E48}"/>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6" name="Freeform 60">
              <a:extLst>
                <a:ext uri="{FF2B5EF4-FFF2-40B4-BE49-F238E27FC236}">
                  <a16:creationId xmlns:a16="http://schemas.microsoft.com/office/drawing/2014/main" id="{509EDC47-72F4-4A73-A0DC-EFEEA7F78BF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7" name="Freeform 61">
              <a:extLst>
                <a:ext uri="{FF2B5EF4-FFF2-40B4-BE49-F238E27FC236}">
                  <a16:creationId xmlns:a16="http://schemas.microsoft.com/office/drawing/2014/main" id="{82FD3E03-FA3C-47B4-A46E-1FDBD51C45CF}"/>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8" name="Freeform 62">
              <a:extLst>
                <a:ext uri="{FF2B5EF4-FFF2-40B4-BE49-F238E27FC236}">
                  <a16:creationId xmlns:a16="http://schemas.microsoft.com/office/drawing/2014/main" id="{B71695B0-B6B0-40D5-8FAF-58EC726C64E7}"/>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grpSp>
      <p:sp>
        <p:nvSpPr>
          <p:cNvPr id="66" name="Freeform: Shape 65">
            <a:extLst>
              <a:ext uri="{FF2B5EF4-FFF2-40B4-BE49-F238E27FC236}">
                <a16:creationId xmlns:a16="http://schemas.microsoft.com/office/drawing/2014/main" id="{0624966D-E4EA-4F50-9BB6-48291DC82572}"/>
              </a:ext>
            </a:extLst>
          </p:cNvPr>
          <p:cNvSpPr/>
          <p:nvPr userDrawn="1"/>
        </p:nvSpPr>
        <p:spPr>
          <a:xfrm>
            <a:off x="6272240"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dpi="0" rotWithShape="1">
            <a:blip r:embed="rId3" cstate="screen">
              <a:extLst>
                <a:ext uri="{28A0092B-C50C-407E-A947-70E740481C1C}">
                  <a14:useLocalDpi xmlns:a14="http://schemas.microsoft.com/office/drawing/2010/main"/>
                </a:ext>
              </a:extLst>
            </a:blip>
            <a:srcRect/>
            <a:stretch>
              <a:fillRect l="-28854" t="-32933" r="-6493" b="-2413"/>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3" name="Text Placeholder 140">
            <a:extLst>
              <a:ext uri="{FF2B5EF4-FFF2-40B4-BE49-F238E27FC236}">
                <a16:creationId xmlns:a16="http://schemas.microsoft.com/office/drawing/2014/main" id="{7C435E10-BA07-43CA-946E-F929538E56EE}"/>
              </a:ext>
            </a:extLst>
          </p:cNvPr>
          <p:cNvSpPr>
            <a:spLocks noGrp="1"/>
          </p:cNvSpPr>
          <p:nvPr>
            <p:ph type="body" sz="quarter" idx="17" hasCustomPrompt="1"/>
          </p:nvPr>
        </p:nvSpPr>
        <p:spPr>
          <a:xfrm>
            <a:off x="500063" y="5394937"/>
            <a:ext cx="4772202" cy="707231"/>
          </a:xfrm>
        </p:spPr>
        <p:txBody>
          <a:bodyPr>
            <a:normAutofit/>
          </a:bodyPr>
          <a:lstStyle>
            <a:lvl1pPr>
              <a:spcBef>
                <a:spcPts val="0"/>
              </a:spcBef>
              <a:spcAft>
                <a:spcPts val="600"/>
              </a:spcAft>
              <a:defRPr sz="1600" b="1">
                <a:solidFill>
                  <a:schemeClr val="bg1"/>
                </a:solidFill>
              </a:defRPr>
            </a:lvl1pPr>
            <a:lvl2pPr marL="0" indent="0">
              <a:spcBef>
                <a:spcPts val="0"/>
              </a:spcBef>
              <a:buNone/>
              <a:defRPr sz="1600">
                <a:solidFill>
                  <a:schemeClr val="bg1"/>
                </a:solidFill>
              </a:defRPr>
            </a:lvl2pPr>
            <a:lvl3pPr marL="0" indent="0">
              <a:spcBef>
                <a:spcPts val="0"/>
              </a:spcBef>
              <a:buNone/>
              <a:defRPr sz="1600" b="0">
                <a:solidFill>
                  <a:schemeClr val="bg1"/>
                </a:solidFill>
              </a:defRPr>
            </a:lvl3pPr>
            <a:lvl4pPr>
              <a:spcBef>
                <a:spcPts val="0"/>
              </a:spcBef>
              <a:defRPr sz="1600" b="0">
                <a:solidFill>
                  <a:schemeClr val="bg1"/>
                </a:solidFill>
              </a:defRPr>
            </a:lvl4pPr>
            <a:lvl5pPr>
              <a:spcBef>
                <a:spcPts val="0"/>
              </a:spcBef>
              <a:defRPr sz="1600" b="0">
                <a:solidFill>
                  <a:schemeClr val="bg1"/>
                </a:solidFill>
              </a:defRPr>
            </a:lvl5pPr>
            <a:lvl6pPr>
              <a:spcBef>
                <a:spcPts val="0"/>
              </a:spcBef>
              <a:defRPr sz="1600" b="0">
                <a:solidFill>
                  <a:schemeClr val="bg1"/>
                </a:solidFill>
              </a:defRPr>
            </a:lvl6pPr>
            <a:lvl7pPr>
              <a:spcBef>
                <a:spcPts val="0"/>
              </a:spcBef>
              <a:defRPr sz="1600" b="0">
                <a:solidFill>
                  <a:schemeClr val="bg1"/>
                </a:solidFill>
              </a:defRPr>
            </a:lvl7pPr>
            <a:lvl8pPr>
              <a:spcBef>
                <a:spcPts val="0"/>
              </a:spcBef>
              <a:defRPr sz="1600">
                <a:solidFill>
                  <a:schemeClr val="bg1"/>
                </a:solidFill>
              </a:defRPr>
            </a:lvl8pPr>
            <a:lvl9pPr>
              <a:spcBef>
                <a:spcPts val="0"/>
              </a:spcBef>
              <a:defRPr sz="1600">
                <a:solidFill>
                  <a:schemeClr val="bg1"/>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79" name="Text Placeholder 135">
            <a:extLst>
              <a:ext uri="{FF2B5EF4-FFF2-40B4-BE49-F238E27FC236}">
                <a16:creationId xmlns:a16="http://schemas.microsoft.com/office/drawing/2014/main" id="{8818C800-1FD7-46E3-9513-EDED28C7D419}"/>
              </a:ext>
            </a:extLst>
          </p:cNvPr>
          <p:cNvSpPr>
            <a:spLocks noGrp="1"/>
          </p:cNvSpPr>
          <p:nvPr>
            <p:ph type="body" sz="quarter" idx="16" hasCustomPrompt="1"/>
          </p:nvPr>
        </p:nvSpPr>
        <p:spPr>
          <a:xfrm>
            <a:off x="607255" y="5338960"/>
            <a:ext cx="288000" cy="10800"/>
          </a:xfrm>
          <a:solidFill>
            <a:schemeClr val="bg1"/>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31317661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lide-Knowledge">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A3F1C04-3200-4425-86D0-2F9E2EAC9EF4}"/>
              </a:ext>
            </a:extLst>
          </p:cNvPr>
          <p:cNvSpPr/>
          <p:nvPr userDrawn="1"/>
        </p:nvSpPr>
        <p:spPr>
          <a:xfrm>
            <a:off x="-1" y="-1"/>
            <a:ext cx="12204001" cy="6858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1200"/>
              </a:spcAft>
              <a:buNone/>
              <a:defRPr sz="3800" b="1">
                <a:solidFill>
                  <a:schemeClr val="bg1"/>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67" name="Group 4">
            <a:extLst>
              <a:ext uri="{FF2B5EF4-FFF2-40B4-BE49-F238E27FC236}">
                <a16:creationId xmlns:a16="http://schemas.microsoft.com/office/drawing/2014/main" id="{17413FA8-B926-4F79-BE67-4D826E059498}"/>
              </a:ext>
            </a:extLst>
          </p:cNvPr>
          <p:cNvGrpSpPr>
            <a:grpSpLocks noChangeAspect="1"/>
          </p:cNvGrpSpPr>
          <p:nvPr userDrawn="1"/>
        </p:nvGrpSpPr>
        <p:grpSpPr bwMode="auto">
          <a:xfrm>
            <a:off x="421066" y="453777"/>
            <a:ext cx="1662286" cy="1666547"/>
            <a:chOff x="2864" y="1181"/>
            <a:chExt cx="1952" cy="1957"/>
          </a:xfrm>
          <a:blipFill>
            <a:blip r:embed="rId2"/>
            <a:stretch>
              <a:fillRect/>
            </a:stretch>
          </a:blipFill>
        </p:grpSpPr>
        <p:sp>
          <p:nvSpPr>
            <p:cNvPr id="68" name="AutoShape 3">
              <a:extLst>
                <a:ext uri="{FF2B5EF4-FFF2-40B4-BE49-F238E27FC236}">
                  <a16:creationId xmlns:a16="http://schemas.microsoft.com/office/drawing/2014/main" id="{67A0898D-5E9C-4ECA-8716-B27BD4E303A7}"/>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69" name="Rectangle 5">
              <a:extLst>
                <a:ext uri="{FF2B5EF4-FFF2-40B4-BE49-F238E27FC236}">
                  <a16:creationId xmlns:a16="http://schemas.microsoft.com/office/drawing/2014/main" id="{239A1E07-3A1C-41F5-92ED-8B3567E0FF12}"/>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0" name="Freeform 6">
              <a:extLst>
                <a:ext uri="{FF2B5EF4-FFF2-40B4-BE49-F238E27FC236}">
                  <a16:creationId xmlns:a16="http://schemas.microsoft.com/office/drawing/2014/main" id="{E9D6C4A4-2B67-4288-817E-9A4BFFCA306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1" name="Freeform 7">
              <a:extLst>
                <a:ext uri="{FF2B5EF4-FFF2-40B4-BE49-F238E27FC236}">
                  <a16:creationId xmlns:a16="http://schemas.microsoft.com/office/drawing/2014/main" id="{6B8D6F90-2C6B-4628-AE61-C65FEE487816}"/>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2" name="Freeform 8">
              <a:extLst>
                <a:ext uri="{FF2B5EF4-FFF2-40B4-BE49-F238E27FC236}">
                  <a16:creationId xmlns:a16="http://schemas.microsoft.com/office/drawing/2014/main" id="{C0E4DAA6-41BC-4FB2-8CF3-65E9131F42E1}"/>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3" name="Freeform 9">
              <a:extLst>
                <a:ext uri="{FF2B5EF4-FFF2-40B4-BE49-F238E27FC236}">
                  <a16:creationId xmlns:a16="http://schemas.microsoft.com/office/drawing/2014/main" id="{2474DAF8-D7A5-411C-A001-70D5A07D88EE}"/>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4" name="Freeform 10">
              <a:extLst>
                <a:ext uri="{FF2B5EF4-FFF2-40B4-BE49-F238E27FC236}">
                  <a16:creationId xmlns:a16="http://schemas.microsoft.com/office/drawing/2014/main" id="{06B8E519-0572-4B3F-9254-9C405ADACCD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5" name="Freeform 11">
              <a:extLst>
                <a:ext uri="{FF2B5EF4-FFF2-40B4-BE49-F238E27FC236}">
                  <a16:creationId xmlns:a16="http://schemas.microsoft.com/office/drawing/2014/main" id="{4DA47499-7EFA-44C7-93C9-40237E640F5E}"/>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6" name="Freeform 12">
              <a:extLst>
                <a:ext uri="{FF2B5EF4-FFF2-40B4-BE49-F238E27FC236}">
                  <a16:creationId xmlns:a16="http://schemas.microsoft.com/office/drawing/2014/main" id="{C8EA471D-6FAF-4C4F-B21D-814C5991B985}"/>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7" name="Freeform 13">
              <a:extLst>
                <a:ext uri="{FF2B5EF4-FFF2-40B4-BE49-F238E27FC236}">
                  <a16:creationId xmlns:a16="http://schemas.microsoft.com/office/drawing/2014/main" id="{BEC055FD-07C4-4F86-A926-EFFCD0E7041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8" name="Freeform 14">
              <a:extLst>
                <a:ext uri="{FF2B5EF4-FFF2-40B4-BE49-F238E27FC236}">
                  <a16:creationId xmlns:a16="http://schemas.microsoft.com/office/drawing/2014/main" id="{DBC8C3F1-E782-4E33-8648-C0D9005D2F29}"/>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7" name="Freeform 15">
              <a:extLst>
                <a:ext uri="{FF2B5EF4-FFF2-40B4-BE49-F238E27FC236}">
                  <a16:creationId xmlns:a16="http://schemas.microsoft.com/office/drawing/2014/main" id="{511543D3-2D83-4FA7-A510-0D59ED4DFDA1}"/>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1" name="Freeform 16">
              <a:extLst>
                <a:ext uri="{FF2B5EF4-FFF2-40B4-BE49-F238E27FC236}">
                  <a16:creationId xmlns:a16="http://schemas.microsoft.com/office/drawing/2014/main" id="{5C99A006-6A36-4318-A0F6-FC763AF1FDD6}"/>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2" name="Freeform 17">
              <a:extLst>
                <a:ext uri="{FF2B5EF4-FFF2-40B4-BE49-F238E27FC236}">
                  <a16:creationId xmlns:a16="http://schemas.microsoft.com/office/drawing/2014/main" id="{D65C69B5-F055-4C41-976C-E6733BC98A10}"/>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3" name="Freeform 18">
              <a:extLst>
                <a:ext uri="{FF2B5EF4-FFF2-40B4-BE49-F238E27FC236}">
                  <a16:creationId xmlns:a16="http://schemas.microsoft.com/office/drawing/2014/main" id="{1A3177FB-A0BD-4B08-B181-14A829DF1BFF}"/>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4" name="Freeform 19">
              <a:extLst>
                <a:ext uri="{FF2B5EF4-FFF2-40B4-BE49-F238E27FC236}">
                  <a16:creationId xmlns:a16="http://schemas.microsoft.com/office/drawing/2014/main" id="{3528B336-8FBC-4C1E-B4B2-C99449F8E8B5}"/>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5" name="Freeform 20">
              <a:extLst>
                <a:ext uri="{FF2B5EF4-FFF2-40B4-BE49-F238E27FC236}">
                  <a16:creationId xmlns:a16="http://schemas.microsoft.com/office/drawing/2014/main" id="{BD4F46C1-2FE6-44C8-A55E-45E98246F6D5}"/>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8" name="Rectangle 21">
              <a:extLst>
                <a:ext uri="{FF2B5EF4-FFF2-40B4-BE49-F238E27FC236}">
                  <a16:creationId xmlns:a16="http://schemas.microsoft.com/office/drawing/2014/main" id="{09DD4248-B5EF-40DF-AEE7-8BD9A8A7418A}"/>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9" name="Freeform 22">
              <a:extLst>
                <a:ext uri="{FF2B5EF4-FFF2-40B4-BE49-F238E27FC236}">
                  <a16:creationId xmlns:a16="http://schemas.microsoft.com/office/drawing/2014/main" id="{0EF4CE3A-3112-407D-B00C-337ACD7FDA2F}"/>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0" name="Freeform 23">
              <a:extLst>
                <a:ext uri="{FF2B5EF4-FFF2-40B4-BE49-F238E27FC236}">
                  <a16:creationId xmlns:a16="http://schemas.microsoft.com/office/drawing/2014/main" id="{EEE8532D-E6E7-4BD0-9A45-58E8A1A93DCA}"/>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1" name="Freeform 24">
              <a:extLst>
                <a:ext uri="{FF2B5EF4-FFF2-40B4-BE49-F238E27FC236}">
                  <a16:creationId xmlns:a16="http://schemas.microsoft.com/office/drawing/2014/main" id="{2B2B85B8-C753-425A-ACC5-3B2B2268FEA5}"/>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2" name="Freeform 25">
              <a:extLst>
                <a:ext uri="{FF2B5EF4-FFF2-40B4-BE49-F238E27FC236}">
                  <a16:creationId xmlns:a16="http://schemas.microsoft.com/office/drawing/2014/main" id="{023916B4-1AD7-4055-9353-DB438003EFC6}"/>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3" name="Freeform 26">
              <a:extLst>
                <a:ext uri="{FF2B5EF4-FFF2-40B4-BE49-F238E27FC236}">
                  <a16:creationId xmlns:a16="http://schemas.microsoft.com/office/drawing/2014/main" id="{6D2086AF-BC95-4BE8-AB84-A66F4C80A6D8}"/>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4" name="Freeform 27">
              <a:extLst>
                <a:ext uri="{FF2B5EF4-FFF2-40B4-BE49-F238E27FC236}">
                  <a16:creationId xmlns:a16="http://schemas.microsoft.com/office/drawing/2014/main" id="{E7A147C6-9FDA-4D95-A42A-92861D17D69A}"/>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5" name="Freeform 28">
              <a:extLst>
                <a:ext uri="{FF2B5EF4-FFF2-40B4-BE49-F238E27FC236}">
                  <a16:creationId xmlns:a16="http://schemas.microsoft.com/office/drawing/2014/main" id="{45D5BF2A-EF85-417C-B03F-30CEAE118D7D}"/>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6" name="Freeform 29">
              <a:extLst>
                <a:ext uri="{FF2B5EF4-FFF2-40B4-BE49-F238E27FC236}">
                  <a16:creationId xmlns:a16="http://schemas.microsoft.com/office/drawing/2014/main" id="{795098EC-2ACB-4C39-AA2D-A12FF06BA72A}"/>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7" name="Freeform 30">
              <a:extLst>
                <a:ext uri="{FF2B5EF4-FFF2-40B4-BE49-F238E27FC236}">
                  <a16:creationId xmlns:a16="http://schemas.microsoft.com/office/drawing/2014/main" id="{447048D5-71A3-4A33-9E51-0388E2EC900F}"/>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8" name="Freeform 31">
              <a:extLst>
                <a:ext uri="{FF2B5EF4-FFF2-40B4-BE49-F238E27FC236}">
                  <a16:creationId xmlns:a16="http://schemas.microsoft.com/office/drawing/2014/main" id="{5866A8C0-C096-47DA-9C8E-D82E74E47906}"/>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9" name="Freeform 32">
              <a:extLst>
                <a:ext uri="{FF2B5EF4-FFF2-40B4-BE49-F238E27FC236}">
                  <a16:creationId xmlns:a16="http://schemas.microsoft.com/office/drawing/2014/main" id="{4B91E936-1F6C-4BAE-9F8C-2A198926D735}"/>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0" name="Freeform 34">
              <a:extLst>
                <a:ext uri="{FF2B5EF4-FFF2-40B4-BE49-F238E27FC236}">
                  <a16:creationId xmlns:a16="http://schemas.microsoft.com/office/drawing/2014/main" id="{88823701-A9F3-4323-AD0C-A2AD4BE0B93E}"/>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1" name="Freeform 35">
              <a:extLst>
                <a:ext uri="{FF2B5EF4-FFF2-40B4-BE49-F238E27FC236}">
                  <a16:creationId xmlns:a16="http://schemas.microsoft.com/office/drawing/2014/main" id="{C495104A-F915-4B0C-961E-EF42EEA3C8FB}"/>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2" name="Freeform 36">
              <a:extLst>
                <a:ext uri="{FF2B5EF4-FFF2-40B4-BE49-F238E27FC236}">
                  <a16:creationId xmlns:a16="http://schemas.microsoft.com/office/drawing/2014/main" id="{6A51DB3B-303A-4D1F-A5E4-A76D700245E2}"/>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3" name="Freeform 37">
              <a:extLst>
                <a:ext uri="{FF2B5EF4-FFF2-40B4-BE49-F238E27FC236}">
                  <a16:creationId xmlns:a16="http://schemas.microsoft.com/office/drawing/2014/main" id="{E2E2D34A-EEA4-4A9C-81F3-B794F5CEFE15}"/>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4" name="Freeform 38">
              <a:extLst>
                <a:ext uri="{FF2B5EF4-FFF2-40B4-BE49-F238E27FC236}">
                  <a16:creationId xmlns:a16="http://schemas.microsoft.com/office/drawing/2014/main" id="{8B3BECFC-710D-46F1-96FF-B5371F927C1D}"/>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5" name="Freeform 39">
              <a:extLst>
                <a:ext uri="{FF2B5EF4-FFF2-40B4-BE49-F238E27FC236}">
                  <a16:creationId xmlns:a16="http://schemas.microsoft.com/office/drawing/2014/main" id="{90665531-8DF2-4759-B8DB-FEF6D91D48E2}"/>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6" name="Freeform 40">
              <a:extLst>
                <a:ext uri="{FF2B5EF4-FFF2-40B4-BE49-F238E27FC236}">
                  <a16:creationId xmlns:a16="http://schemas.microsoft.com/office/drawing/2014/main" id="{26F566F5-E589-4F94-81DD-DD2CA39F8557}"/>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7" name="Freeform 41">
              <a:extLst>
                <a:ext uri="{FF2B5EF4-FFF2-40B4-BE49-F238E27FC236}">
                  <a16:creationId xmlns:a16="http://schemas.microsoft.com/office/drawing/2014/main" id="{AD2F1B90-FBA5-468A-ADE5-6AF4A8487097}"/>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8" name="Freeform 42">
              <a:extLst>
                <a:ext uri="{FF2B5EF4-FFF2-40B4-BE49-F238E27FC236}">
                  <a16:creationId xmlns:a16="http://schemas.microsoft.com/office/drawing/2014/main" id="{2FD588FF-B434-4865-9645-F295045E86D6}"/>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9" name="Freeform 43">
              <a:extLst>
                <a:ext uri="{FF2B5EF4-FFF2-40B4-BE49-F238E27FC236}">
                  <a16:creationId xmlns:a16="http://schemas.microsoft.com/office/drawing/2014/main" id="{19302DA6-B22F-4EF5-A69A-ABD9063A84FF}"/>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0" name="Freeform 44">
              <a:extLst>
                <a:ext uri="{FF2B5EF4-FFF2-40B4-BE49-F238E27FC236}">
                  <a16:creationId xmlns:a16="http://schemas.microsoft.com/office/drawing/2014/main" id="{FE7EC85F-4555-4FCA-8CCD-19C42F488E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1" name="Freeform 45">
              <a:extLst>
                <a:ext uri="{FF2B5EF4-FFF2-40B4-BE49-F238E27FC236}">
                  <a16:creationId xmlns:a16="http://schemas.microsoft.com/office/drawing/2014/main" id="{1962168F-4DE0-46A6-8EFD-C4A1BA3751FC}"/>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2" name="Freeform 46">
              <a:extLst>
                <a:ext uri="{FF2B5EF4-FFF2-40B4-BE49-F238E27FC236}">
                  <a16:creationId xmlns:a16="http://schemas.microsoft.com/office/drawing/2014/main" id="{7B9E10B1-1CAA-4E4C-B256-1BA034A29264}"/>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3" name="Freeform 47">
              <a:extLst>
                <a:ext uri="{FF2B5EF4-FFF2-40B4-BE49-F238E27FC236}">
                  <a16:creationId xmlns:a16="http://schemas.microsoft.com/office/drawing/2014/main" id="{A8D8148A-C053-4A37-844E-75EF04169079}"/>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4" name="Freeform 48">
              <a:extLst>
                <a:ext uri="{FF2B5EF4-FFF2-40B4-BE49-F238E27FC236}">
                  <a16:creationId xmlns:a16="http://schemas.microsoft.com/office/drawing/2014/main" id="{A20CEF9E-743B-4F98-9FF0-EBBBC4FEB207}"/>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5" name="Freeform 49">
              <a:extLst>
                <a:ext uri="{FF2B5EF4-FFF2-40B4-BE49-F238E27FC236}">
                  <a16:creationId xmlns:a16="http://schemas.microsoft.com/office/drawing/2014/main" id="{B790B20E-FD43-462D-8007-EC2B15D8FCFA}"/>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6" name="Freeform 50">
              <a:extLst>
                <a:ext uri="{FF2B5EF4-FFF2-40B4-BE49-F238E27FC236}">
                  <a16:creationId xmlns:a16="http://schemas.microsoft.com/office/drawing/2014/main" id="{3DCCF01C-7444-4B23-BDF1-D8027642EA28}"/>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7" name="Freeform 51">
              <a:extLst>
                <a:ext uri="{FF2B5EF4-FFF2-40B4-BE49-F238E27FC236}">
                  <a16:creationId xmlns:a16="http://schemas.microsoft.com/office/drawing/2014/main" id="{9C1F7A58-7A43-4EF6-8310-FC2223E34915}"/>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8" name="Freeform 52">
              <a:extLst>
                <a:ext uri="{FF2B5EF4-FFF2-40B4-BE49-F238E27FC236}">
                  <a16:creationId xmlns:a16="http://schemas.microsoft.com/office/drawing/2014/main" id="{CFADC32E-9FC7-4E6E-842D-E7A407A371B4}"/>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9" name="Freeform 53">
              <a:extLst>
                <a:ext uri="{FF2B5EF4-FFF2-40B4-BE49-F238E27FC236}">
                  <a16:creationId xmlns:a16="http://schemas.microsoft.com/office/drawing/2014/main" id="{D5B27FA2-8D3C-408A-9480-A049E6D384D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0" name="Freeform 54">
              <a:extLst>
                <a:ext uri="{FF2B5EF4-FFF2-40B4-BE49-F238E27FC236}">
                  <a16:creationId xmlns:a16="http://schemas.microsoft.com/office/drawing/2014/main" id="{1FE7A3D8-FB06-4617-BFC5-9D2DCCA8ABFD}"/>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1" name="Freeform 55">
              <a:extLst>
                <a:ext uri="{FF2B5EF4-FFF2-40B4-BE49-F238E27FC236}">
                  <a16:creationId xmlns:a16="http://schemas.microsoft.com/office/drawing/2014/main" id="{465E4A38-A19E-4A38-8E8A-A82D12FA566B}"/>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2" name="Freeform 56">
              <a:extLst>
                <a:ext uri="{FF2B5EF4-FFF2-40B4-BE49-F238E27FC236}">
                  <a16:creationId xmlns:a16="http://schemas.microsoft.com/office/drawing/2014/main" id="{A1F24538-62EE-43F6-AFF0-9E5AC6235F23}"/>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3" name="Freeform 57">
              <a:extLst>
                <a:ext uri="{FF2B5EF4-FFF2-40B4-BE49-F238E27FC236}">
                  <a16:creationId xmlns:a16="http://schemas.microsoft.com/office/drawing/2014/main" id="{E45D68DF-3FB9-4397-9E42-B8F0FD2CBC41}"/>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4" name="Freeform 58">
              <a:extLst>
                <a:ext uri="{FF2B5EF4-FFF2-40B4-BE49-F238E27FC236}">
                  <a16:creationId xmlns:a16="http://schemas.microsoft.com/office/drawing/2014/main" id="{A559BEA7-D8F9-48FE-8B9C-D2CC236311E5}"/>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5" name="Freeform 59">
              <a:extLst>
                <a:ext uri="{FF2B5EF4-FFF2-40B4-BE49-F238E27FC236}">
                  <a16:creationId xmlns:a16="http://schemas.microsoft.com/office/drawing/2014/main" id="{00C3857F-D388-4662-B791-624CEA2D4E48}"/>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6" name="Freeform 60">
              <a:extLst>
                <a:ext uri="{FF2B5EF4-FFF2-40B4-BE49-F238E27FC236}">
                  <a16:creationId xmlns:a16="http://schemas.microsoft.com/office/drawing/2014/main" id="{509EDC47-72F4-4A73-A0DC-EFEEA7F78BF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7" name="Freeform 61">
              <a:extLst>
                <a:ext uri="{FF2B5EF4-FFF2-40B4-BE49-F238E27FC236}">
                  <a16:creationId xmlns:a16="http://schemas.microsoft.com/office/drawing/2014/main" id="{82FD3E03-FA3C-47B4-A46E-1FDBD51C45CF}"/>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8" name="Freeform 62">
              <a:extLst>
                <a:ext uri="{FF2B5EF4-FFF2-40B4-BE49-F238E27FC236}">
                  <a16:creationId xmlns:a16="http://schemas.microsoft.com/office/drawing/2014/main" id="{B71695B0-B6B0-40D5-8FAF-58EC726C64E7}"/>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grpSp>
      <p:sp>
        <p:nvSpPr>
          <p:cNvPr id="66" name="Freeform: Shape 65">
            <a:extLst>
              <a:ext uri="{FF2B5EF4-FFF2-40B4-BE49-F238E27FC236}">
                <a16:creationId xmlns:a16="http://schemas.microsoft.com/office/drawing/2014/main" id="{054BDF27-BFAD-478C-A199-3DB667D3F5E8}"/>
              </a:ext>
            </a:extLst>
          </p:cNvPr>
          <p:cNvSpPr/>
          <p:nvPr userDrawn="1"/>
        </p:nvSpPr>
        <p:spPr>
          <a:xfrm>
            <a:off x="6272240"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dpi="0" rotWithShape="1">
            <a:blip r:embed="rId3" cstate="screen">
              <a:extLst>
                <a:ext uri="{28A0092B-C50C-407E-A947-70E740481C1C}">
                  <a14:useLocalDpi xmlns:a14="http://schemas.microsoft.com/office/drawing/2010/main"/>
                </a:ext>
              </a:extLst>
            </a:blip>
            <a:srcRect/>
            <a:stretch>
              <a:fillRect l="-28854" t="-32933" r="-6493" b="-2413"/>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3" name="Text Placeholder 140">
            <a:extLst>
              <a:ext uri="{FF2B5EF4-FFF2-40B4-BE49-F238E27FC236}">
                <a16:creationId xmlns:a16="http://schemas.microsoft.com/office/drawing/2014/main" id="{219F3B99-BA96-428A-8B96-08B07C39576F}"/>
              </a:ext>
            </a:extLst>
          </p:cNvPr>
          <p:cNvSpPr>
            <a:spLocks noGrp="1"/>
          </p:cNvSpPr>
          <p:nvPr>
            <p:ph type="body" sz="quarter" idx="17" hasCustomPrompt="1"/>
          </p:nvPr>
        </p:nvSpPr>
        <p:spPr>
          <a:xfrm>
            <a:off x="500063" y="5394937"/>
            <a:ext cx="4772202" cy="707231"/>
          </a:xfrm>
        </p:spPr>
        <p:txBody>
          <a:bodyPr>
            <a:normAutofit/>
          </a:bodyPr>
          <a:lstStyle>
            <a:lvl1pPr>
              <a:spcBef>
                <a:spcPts val="0"/>
              </a:spcBef>
              <a:spcAft>
                <a:spcPts val="600"/>
              </a:spcAft>
              <a:defRPr sz="1600" b="1">
                <a:solidFill>
                  <a:schemeClr val="bg1"/>
                </a:solidFill>
              </a:defRPr>
            </a:lvl1pPr>
            <a:lvl2pPr marL="0" indent="0">
              <a:spcBef>
                <a:spcPts val="0"/>
              </a:spcBef>
              <a:buNone/>
              <a:defRPr sz="1600">
                <a:solidFill>
                  <a:schemeClr val="bg1"/>
                </a:solidFill>
              </a:defRPr>
            </a:lvl2pPr>
            <a:lvl3pPr marL="0" indent="0">
              <a:spcBef>
                <a:spcPts val="0"/>
              </a:spcBef>
              <a:buNone/>
              <a:defRPr sz="1600" b="0">
                <a:solidFill>
                  <a:schemeClr val="bg1"/>
                </a:solidFill>
              </a:defRPr>
            </a:lvl3pPr>
            <a:lvl4pPr>
              <a:spcBef>
                <a:spcPts val="0"/>
              </a:spcBef>
              <a:defRPr sz="1600" b="0">
                <a:solidFill>
                  <a:schemeClr val="bg1"/>
                </a:solidFill>
              </a:defRPr>
            </a:lvl4pPr>
            <a:lvl5pPr>
              <a:spcBef>
                <a:spcPts val="0"/>
              </a:spcBef>
              <a:defRPr sz="1600" b="0">
                <a:solidFill>
                  <a:schemeClr val="bg1"/>
                </a:solidFill>
              </a:defRPr>
            </a:lvl5pPr>
            <a:lvl6pPr>
              <a:spcBef>
                <a:spcPts val="0"/>
              </a:spcBef>
              <a:defRPr sz="1600" b="0">
                <a:solidFill>
                  <a:schemeClr val="bg1"/>
                </a:solidFill>
              </a:defRPr>
            </a:lvl6pPr>
            <a:lvl7pPr>
              <a:spcBef>
                <a:spcPts val="0"/>
              </a:spcBef>
              <a:defRPr sz="1600" b="0">
                <a:solidFill>
                  <a:schemeClr val="bg1"/>
                </a:solidFill>
              </a:defRPr>
            </a:lvl7pPr>
            <a:lvl8pPr>
              <a:spcBef>
                <a:spcPts val="0"/>
              </a:spcBef>
              <a:defRPr sz="1600">
                <a:solidFill>
                  <a:schemeClr val="bg1"/>
                </a:solidFill>
              </a:defRPr>
            </a:lvl8pPr>
            <a:lvl9pPr>
              <a:spcBef>
                <a:spcPts val="0"/>
              </a:spcBef>
              <a:defRPr sz="1600">
                <a:solidFill>
                  <a:schemeClr val="bg1"/>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79" name="Text Placeholder 135">
            <a:extLst>
              <a:ext uri="{FF2B5EF4-FFF2-40B4-BE49-F238E27FC236}">
                <a16:creationId xmlns:a16="http://schemas.microsoft.com/office/drawing/2014/main" id="{3E6A1775-999F-4891-AEA1-BDBEAF077E56}"/>
              </a:ext>
            </a:extLst>
          </p:cNvPr>
          <p:cNvSpPr>
            <a:spLocks noGrp="1"/>
          </p:cNvSpPr>
          <p:nvPr>
            <p:ph type="body" sz="quarter" idx="16" hasCustomPrompt="1"/>
          </p:nvPr>
        </p:nvSpPr>
        <p:spPr>
          <a:xfrm>
            <a:off x="607255" y="5338960"/>
            <a:ext cx="288000" cy="10800"/>
          </a:xfrm>
          <a:solidFill>
            <a:schemeClr val="bg1"/>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23258611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lide-Learnin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A3F1C04-3200-4425-86D0-2F9E2EAC9EF4}"/>
              </a:ext>
            </a:extLst>
          </p:cNvPr>
          <p:cNvSpPr/>
          <p:nvPr userDrawn="1"/>
        </p:nvSpPr>
        <p:spPr>
          <a:xfrm>
            <a:off x="-1" y="-1"/>
            <a:ext cx="12204001" cy="6858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1200"/>
              </a:spcAft>
              <a:buNone/>
              <a:defRPr sz="3800" b="1">
                <a:solidFill>
                  <a:schemeClr val="bg1"/>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67" name="Group 4">
            <a:extLst>
              <a:ext uri="{FF2B5EF4-FFF2-40B4-BE49-F238E27FC236}">
                <a16:creationId xmlns:a16="http://schemas.microsoft.com/office/drawing/2014/main" id="{17413FA8-B926-4F79-BE67-4D826E059498}"/>
              </a:ext>
            </a:extLst>
          </p:cNvPr>
          <p:cNvGrpSpPr>
            <a:grpSpLocks noChangeAspect="1"/>
          </p:cNvGrpSpPr>
          <p:nvPr userDrawn="1"/>
        </p:nvGrpSpPr>
        <p:grpSpPr bwMode="auto">
          <a:xfrm>
            <a:off x="421066" y="453777"/>
            <a:ext cx="1662286" cy="1666547"/>
            <a:chOff x="2864" y="1181"/>
            <a:chExt cx="1952" cy="1957"/>
          </a:xfrm>
          <a:blipFill>
            <a:blip r:embed="rId2"/>
            <a:stretch>
              <a:fillRect/>
            </a:stretch>
          </a:blipFill>
        </p:grpSpPr>
        <p:sp>
          <p:nvSpPr>
            <p:cNvPr id="68" name="AutoShape 3">
              <a:extLst>
                <a:ext uri="{FF2B5EF4-FFF2-40B4-BE49-F238E27FC236}">
                  <a16:creationId xmlns:a16="http://schemas.microsoft.com/office/drawing/2014/main" id="{67A0898D-5E9C-4ECA-8716-B27BD4E303A7}"/>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69" name="Rectangle 5">
              <a:extLst>
                <a:ext uri="{FF2B5EF4-FFF2-40B4-BE49-F238E27FC236}">
                  <a16:creationId xmlns:a16="http://schemas.microsoft.com/office/drawing/2014/main" id="{239A1E07-3A1C-41F5-92ED-8B3567E0FF12}"/>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0" name="Freeform 6">
              <a:extLst>
                <a:ext uri="{FF2B5EF4-FFF2-40B4-BE49-F238E27FC236}">
                  <a16:creationId xmlns:a16="http://schemas.microsoft.com/office/drawing/2014/main" id="{E9D6C4A4-2B67-4288-817E-9A4BFFCA306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1" name="Freeform 7">
              <a:extLst>
                <a:ext uri="{FF2B5EF4-FFF2-40B4-BE49-F238E27FC236}">
                  <a16:creationId xmlns:a16="http://schemas.microsoft.com/office/drawing/2014/main" id="{6B8D6F90-2C6B-4628-AE61-C65FEE487816}"/>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2" name="Freeform 8">
              <a:extLst>
                <a:ext uri="{FF2B5EF4-FFF2-40B4-BE49-F238E27FC236}">
                  <a16:creationId xmlns:a16="http://schemas.microsoft.com/office/drawing/2014/main" id="{C0E4DAA6-41BC-4FB2-8CF3-65E9131F42E1}"/>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3" name="Freeform 9">
              <a:extLst>
                <a:ext uri="{FF2B5EF4-FFF2-40B4-BE49-F238E27FC236}">
                  <a16:creationId xmlns:a16="http://schemas.microsoft.com/office/drawing/2014/main" id="{2474DAF8-D7A5-411C-A001-70D5A07D88EE}"/>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4" name="Freeform 10">
              <a:extLst>
                <a:ext uri="{FF2B5EF4-FFF2-40B4-BE49-F238E27FC236}">
                  <a16:creationId xmlns:a16="http://schemas.microsoft.com/office/drawing/2014/main" id="{06B8E519-0572-4B3F-9254-9C405ADACCD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5" name="Freeform 11">
              <a:extLst>
                <a:ext uri="{FF2B5EF4-FFF2-40B4-BE49-F238E27FC236}">
                  <a16:creationId xmlns:a16="http://schemas.microsoft.com/office/drawing/2014/main" id="{4DA47499-7EFA-44C7-93C9-40237E640F5E}"/>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6" name="Freeform 12">
              <a:extLst>
                <a:ext uri="{FF2B5EF4-FFF2-40B4-BE49-F238E27FC236}">
                  <a16:creationId xmlns:a16="http://schemas.microsoft.com/office/drawing/2014/main" id="{C8EA471D-6FAF-4C4F-B21D-814C5991B985}"/>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7" name="Freeform 13">
              <a:extLst>
                <a:ext uri="{FF2B5EF4-FFF2-40B4-BE49-F238E27FC236}">
                  <a16:creationId xmlns:a16="http://schemas.microsoft.com/office/drawing/2014/main" id="{BEC055FD-07C4-4F86-A926-EFFCD0E7041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8" name="Freeform 14">
              <a:extLst>
                <a:ext uri="{FF2B5EF4-FFF2-40B4-BE49-F238E27FC236}">
                  <a16:creationId xmlns:a16="http://schemas.microsoft.com/office/drawing/2014/main" id="{DBC8C3F1-E782-4E33-8648-C0D9005D2F29}"/>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7" name="Freeform 15">
              <a:extLst>
                <a:ext uri="{FF2B5EF4-FFF2-40B4-BE49-F238E27FC236}">
                  <a16:creationId xmlns:a16="http://schemas.microsoft.com/office/drawing/2014/main" id="{511543D3-2D83-4FA7-A510-0D59ED4DFDA1}"/>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1" name="Freeform 16">
              <a:extLst>
                <a:ext uri="{FF2B5EF4-FFF2-40B4-BE49-F238E27FC236}">
                  <a16:creationId xmlns:a16="http://schemas.microsoft.com/office/drawing/2014/main" id="{5C99A006-6A36-4318-A0F6-FC763AF1FDD6}"/>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2" name="Freeform 17">
              <a:extLst>
                <a:ext uri="{FF2B5EF4-FFF2-40B4-BE49-F238E27FC236}">
                  <a16:creationId xmlns:a16="http://schemas.microsoft.com/office/drawing/2014/main" id="{D65C69B5-F055-4C41-976C-E6733BC98A10}"/>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3" name="Freeform 18">
              <a:extLst>
                <a:ext uri="{FF2B5EF4-FFF2-40B4-BE49-F238E27FC236}">
                  <a16:creationId xmlns:a16="http://schemas.microsoft.com/office/drawing/2014/main" id="{1A3177FB-A0BD-4B08-B181-14A829DF1BFF}"/>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4" name="Freeform 19">
              <a:extLst>
                <a:ext uri="{FF2B5EF4-FFF2-40B4-BE49-F238E27FC236}">
                  <a16:creationId xmlns:a16="http://schemas.microsoft.com/office/drawing/2014/main" id="{3528B336-8FBC-4C1E-B4B2-C99449F8E8B5}"/>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5" name="Freeform 20">
              <a:extLst>
                <a:ext uri="{FF2B5EF4-FFF2-40B4-BE49-F238E27FC236}">
                  <a16:creationId xmlns:a16="http://schemas.microsoft.com/office/drawing/2014/main" id="{BD4F46C1-2FE6-44C8-A55E-45E98246F6D5}"/>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8" name="Rectangle 21">
              <a:extLst>
                <a:ext uri="{FF2B5EF4-FFF2-40B4-BE49-F238E27FC236}">
                  <a16:creationId xmlns:a16="http://schemas.microsoft.com/office/drawing/2014/main" id="{09DD4248-B5EF-40DF-AEE7-8BD9A8A7418A}"/>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9" name="Freeform 22">
              <a:extLst>
                <a:ext uri="{FF2B5EF4-FFF2-40B4-BE49-F238E27FC236}">
                  <a16:creationId xmlns:a16="http://schemas.microsoft.com/office/drawing/2014/main" id="{0EF4CE3A-3112-407D-B00C-337ACD7FDA2F}"/>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0" name="Freeform 23">
              <a:extLst>
                <a:ext uri="{FF2B5EF4-FFF2-40B4-BE49-F238E27FC236}">
                  <a16:creationId xmlns:a16="http://schemas.microsoft.com/office/drawing/2014/main" id="{EEE8532D-E6E7-4BD0-9A45-58E8A1A93DCA}"/>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1" name="Freeform 24">
              <a:extLst>
                <a:ext uri="{FF2B5EF4-FFF2-40B4-BE49-F238E27FC236}">
                  <a16:creationId xmlns:a16="http://schemas.microsoft.com/office/drawing/2014/main" id="{2B2B85B8-C753-425A-ACC5-3B2B2268FEA5}"/>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2" name="Freeform 25">
              <a:extLst>
                <a:ext uri="{FF2B5EF4-FFF2-40B4-BE49-F238E27FC236}">
                  <a16:creationId xmlns:a16="http://schemas.microsoft.com/office/drawing/2014/main" id="{023916B4-1AD7-4055-9353-DB438003EFC6}"/>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3" name="Freeform 26">
              <a:extLst>
                <a:ext uri="{FF2B5EF4-FFF2-40B4-BE49-F238E27FC236}">
                  <a16:creationId xmlns:a16="http://schemas.microsoft.com/office/drawing/2014/main" id="{6D2086AF-BC95-4BE8-AB84-A66F4C80A6D8}"/>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4" name="Freeform 27">
              <a:extLst>
                <a:ext uri="{FF2B5EF4-FFF2-40B4-BE49-F238E27FC236}">
                  <a16:creationId xmlns:a16="http://schemas.microsoft.com/office/drawing/2014/main" id="{E7A147C6-9FDA-4D95-A42A-92861D17D69A}"/>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5" name="Freeform 28">
              <a:extLst>
                <a:ext uri="{FF2B5EF4-FFF2-40B4-BE49-F238E27FC236}">
                  <a16:creationId xmlns:a16="http://schemas.microsoft.com/office/drawing/2014/main" id="{45D5BF2A-EF85-417C-B03F-30CEAE118D7D}"/>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6" name="Freeform 29">
              <a:extLst>
                <a:ext uri="{FF2B5EF4-FFF2-40B4-BE49-F238E27FC236}">
                  <a16:creationId xmlns:a16="http://schemas.microsoft.com/office/drawing/2014/main" id="{795098EC-2ACB-4C39-AA2D-A12FF06BA72A}"/>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7" name="Freeform 30">
              <a:extLst>
                <a:ext uri="{FF2B5EF4-FFF2-40B4-BE49-F238E27FC236}">
                  <a16:creationId xmlns:a16="http://schemas.microsoft.com/office/drawing/2014/main" id="{447048D5-71A3-4A33-9E51-0388E2EC900F}"/>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8" name="Freeform 31">
              <a:extLst>
                <a:ext uri="{FF2B5EF4-FFF2-40B4-BE49-F238E27FC236}">
                  <a16:creationId xmlns:a16="http://schemas.microsoft.com/office/drawing/2014/main" id="{5866A8C0-C096-47DA-9C8E-D82E74E47906}"/>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9" name="Freeform 32">
              <a:extLst>
                <a:ext uri="{FF2B5EF4-FFF2-40B4-BE49-F238E27FC236}">
                  <a16:creationId xmlns:a16="http://schemas.microsoft.com/office/drawing/2014/main" id="{4B91E936-1F6C-4BAE-9F8C-2A198926D735}"/>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0" name="Freeform 34">
              <a:extLst>
                <a:ext uri="{FF2B5EF4-FFF2-40B4-BE49-F238E27FC236}">
                  <a16:creationId xmlns:a16="http://schemas.microsoft.com/office/drawing/2014/main" id="{88823701-A9F3-4323-AD0C-A2AD4BE0B93E}"/>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1" name="Freeform 35">
              <a:extLst>
                <a:ext uri="{FF2B5EF4-FFF2-40B4-BE49-F238E27FC236}">
                  <a16:creationId xmlns:a16="http://schemas.microsoft.com/office/drawing/2014/main" id="{C495104A-F915-4B0C-961E-EF42EEA3C8FB}"/>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2" name="Freeform 36">
              <a:extLst>
                <a:ext uri="{FF2B5EF4-FFF2-40B4-BE49-F238E27FC236}">
                  <a16:creationId xmlns:a16="http://schemas.microsoft.com/office/drawing/2014/main" id="{6A51DB3B-303A-4D1F-A5E4-A76D700245E2}"/>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3" name="Freeform 37">
              <a:extLst>
                <a:ext uri="{FF2B5EF4-FFF2-40B4-BE49-F238E27FC236}">
                  <a16:creationId xmlns:a16="http://schemas.microsoft.com/office/drawing/2014/main" id="{E2E2D34A-EEA4-4A9C-81F3-B794F5CEFE15}"/>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4" name="Freeform 38">
              <a:extLst>
                <a:ext uri="{FF2B5EF4-FFF2-40B4-BE49-F238E27FC236}">
                  <a16:creationId xmlns:a16="http://schemas.microsoft.com/office/drawing/2014/main" id="{8B3BECFC-710D-46F1-96FF-B5371F927C1D}"/>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5" name="Freeform 39">
              <a:extLst>
                <a:ext uri="{FF2B5EF4-FFF2-40B4-BE49-F238E27FC236}">
                  <a16:creationId xmlns:a16="http://schemas.microsoft.com/office/drawing/2014/main" id="{90665531-8DF2-4759-B8DB-FEF6D91D48E2}"/>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6" name="Freeform 40">
              <a:extLst>
                <a:ext uri="{FF2B5EF4-FFF2-40B4-BE49-F238E27FC236}">
                  <a16:creationId xmlns:a16="http://schemas.microsoft.com/office/drawing/2014/main" id="{26F566F5-E589-4F94-81DD-DD2CA39F8557}"/>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7" name="Freeform 41">
              <a:extLst>
                <a:ext uri="{FF2B5EF4-FFF2-40B4-BE49-F238E27FC236}">
                  <a16:creationId xmlns:a16="http://schemas.microsoft.com/office/drawing/2014/main" id="{AD2F1B90-FBA5-468A-ADE5-6AF4A8487097}"/>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8" name="Freeform 42">
              <a:extLst>
                <a:ext uri="{FF2B5EF4-FFF2-40B4-BE49-F238E27FC236}">
                  <a16:creationId xmlns:a16="http://schemas.microsoft.com/office/drawing/2014/main" id="{2FD588FF-B434-4865-9645-F295045E86D6}"/>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9" name="Freeform 43">
              <a:extLst>
                <a:ext uri="{FF2B5EF4-FFF2-40B4-BE49-F238E27FC236}">
                  <a16:creationId xmlns:a16="http://schemas.microsoft.com/office/drawing/2014/main" id="{19302DA6-B22F-4EF5-A69A-ABD9063A84FF}"/>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0" name="Freeform 44">
              <a:extLst>
                <a:ext uri="{FF2B5EF4-FFF2-40B4-BE49-F238E27FC236}">
                  <a16:creationId xmlns:a16="http://schemas.microsoft.com/office/drawing/2014/main" id="{FE7EC85F-4555-4FCA-8CCD-19C42F488E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1" name="Freeform 45">
              <a:extLst>
                <a:ext uri="{FF2B5EF4-FFF2-40B4-BE49-F238E27FC236}">
                  <a16:creationId xmlns:a16="http://schemas.microsoft.com/office/drawing/2014/main" id="{1962168F-4DE0-46A6-8EFD-C4A1BA3751FC}"/>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2" name="Freeform 46">
              <a:extLst>
                <a:ext uri="{FF2B5EF4-FFF2-40B4-BE49-F238E27FC236}">
                  <a16:creationId xmlns:a16="http://schemas.microsoft.com/office/drawing/2014/main" id="{7B9E10B1-1CAA-4E4C-B256-1BA034A29264}"/>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3" name="Freeform 47">
              <a:extLst>
                <a:ext uri="{FF2B5EF4-FFF2-40B4-BE49-F238E27FC236}">
                  <a16:creationId xmlns:a16="http://schemas.microsoft.com/office/drawing/2014/main" id="{A8D8148A-C053-4A37-844E-75EF04169079}"/>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4" name="Freeform 48">
              <a:extLst>
                <a:ext uri="{FF2B5EF4-FFF2-40B4-BE49-F238E27FC236}">
                  <a16:creationId xmlns:a16="http://schemas.microsoft.com/office/drawing/2014/main" id="{A20CEF9E-743B-4F98-9FF0-EBBBC4FEB207}"/>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5" name="Freeform 49">
              <a:extLst>
                <a:ext uri="{FF2B5EF4-FFF2-40B4-BE49-F238E27FC236}">
                  <a16:creationId xmlns:a16="http://schemas.microsoft.com/office/drawing/2014/main" id="{B790B20E-FD43-462D-8007-EC2B15D8FCFA}"/>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6" name="Freeform 50">
              <a:extLst>
                <a:ext uri="{FF2B5EF4-FFF2-40B4-BE49-F238E27FC236}">
                  <a16:creationId xmlns:a16="http://schemas.microsoft.com/office/drawing/2014/main" id="{3DCCF01C-7444-4B23-BDF1-D8027642EA28}"/>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7" name="Freeform 51">
              <a:extLst>
                <a:ext uri="{FF2B5EF4-FFF2-40B4-BE49-F238E27FC236}">
                  <a16:creationId xmlns:a16="http://schemas.microsoft.com/office/drawing/2014/main" id="{9C1F7A58-7A43-4EF6-8310-FC2223E34915}"/>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8" name="Freeform 52">
              <a:extLst>
                <a:ext uri="{FF2B5EF4-FFF2-40B4-BE49-F238E27FC236}">
                  <a16:creationId xmlns:a16="http://schemas.microsoft.com/office/drawing/2014/main" id="{CFADC32E-9FC7-4E6E-842D-E7A407A371B4}"/>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9" name="Freeform 53">
              <a:extLst>
                <a:ext uri="{FF2B5EF4-FFF2-40B4-BE49-F238E27FC236}">
                  <a16:creationId xmlns:a16="http://schemas.microsoft.com/office/drawing/2014/main" id="{D5B27FA2-8D3C-408A-9480-A049E6D384D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0" name="Freeform 54">
              <a:extLst>
                <a:ext uri="{FF2B5EF4-FFF2-40B4-BE49-F238E27FC236}">
                  <a16:creationId xmlns:a16="http://schemas.microsoft.com/office/drawing/2014/main" id="{1FE7A3D8-FB06-4617-BFC5-9D2DCCA8ABFD}"/>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1" name="Freeform 55">
              <a:extLst>
                <a:ext uri="{FF2B5EF4-FFF2-40B4-BE49-F238E27FC236}">
                  <a16:creationId xmlns:a16="http://schemas.microsoft.com/office/drawing/2014/main" id="{465E4A38-A19E-4A38-8E8A-A82D12FA566B}"/>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2" name="Freeform 56">
              <a:extLst>
                <a:ext uri="{FF2B5EF4-FFF2-40B4-BE49-F238E27FC236}">
                  <a16:creationId xmlns:a16="http://schemas.microsoft.com/office/drawing/2014/main" id="{A1F24538-62EE-43F6-AFF0-9E5AC6235F23}"/>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3" name="Freeform 57">
              <a:extLst>
                <a:ext uri="{FF2B5EF4-FFF2-40B4-BE49-F238E27FC236}">
                  <a16:creationId xmlns:a16="http://schemas.microsoft.com/office/drawing/2014/main" id="{E45D68DF-3FB9-4397-9E42-B8F0FD2CBC41}"/>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4" name="Freeform 58">
              <a:extLst>
                <a:ext uri="{FF2B5EF4-FFF2-40B4-BE49-F238E27FC236}">
                  <a16:creationId xmlns:a16="http://schemas.microsoft.com/office/drawing/2014/main" id="{A559BEA7-D8F9-48FE-8B9C-D2CC236311E5}"/>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5" name="Freeform 59">
              <a:extLst>
                <a:ext uri="{FF2B5EF4-FFF2-40B4-BE49-F238E27FC236}">
                  <a16:creationId xmlns:a16="http://schemas.microsoft.com/office/drawing/2014/main" id="{00C3857F-D388-4662-B791-624CEA2D4E48}"/>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6" name="Freeform 60">
              <a:extLst>
                <a:ext uri="{FF2B5EF4-FFF2-40B4-BE49-F238E27FC236}">
                  <a16:creationId xmlns:a16="http://schemas.microsoft.com/office/drawing/2014/main" id="{509EDC47-72F4-4A73-A0DC-EFEEA7F78BF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7" name="Freeform 61">
              <a:extLst>
                <a:ext uri="{FF2B5EF4-FFF2-40B4-BE49-F238E27FC236}">
                  <a16:creationId xmlns:a16="http://schemas.microsoft.com/office/drawing/2014/main" id="{82FD3E03-FA3C-47B4-A46E-1FDBD51C45CF}"/>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8" name="Freeform 62">
              <a:extLst>
                <a:ext uri="{FF2B5EF4-FFF2-40B4-BE49-F238E27FC236}">
                  <a16:creationId xmlns:a16="http://schemas.microsoft.com/office/drawing/2014/main" id="{B71695B0-B6B0-40D5-8FAF-58EC726C64E7}"/>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grpSp>
      <p:sp>
        <p:nvSpPr>
          <p:cNvPr id="80" name="Freeform: Shape 79">
            <a:extLst>
              <a:ext uri="{FF2B5EF4-FFF2-40B4-BE49-F238E27FC236}">
                <a16:creationId xmlns:a16="http://schemas.microsoft.com/office/drawing/2014/main" id="{9F2674CC-72EB-4595-86BE-D02CD83455CE}"/>
              </a:ext>
            </a:extLst>
          </p:cNvPr>
          <p:cNvSpPr/>
          <p:nvPr userDrawn="1"/>
        </p:nvSpPr>
        <p:spPr>
          <a:xfrm>
            <a:off x="6272240"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dpi="0" rotWithShape="1">
            <a:blip r:embed="rId3" cstate="screen">
              <a:extLst>
                <a:ext uri="{28A0092B-C50C-407E-A947-70E740481C1C}">
                  <a14:useLocalDpi xmlns:a14="http://schemas.microsoft.com/office/drawing/2010/main"/>
                </a:ext>
              </a:extLst>
            </a:blip>
            <a:srcRect/>
            <a:stretch>
              <a:fillRect l="-74019" t="-38771" r="-74019" b="-3877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4" name="Text Placeholder 140">
            <a:extLst>
              <a:ext uri="{FF2B5EF4-FFF2-40B4-BE49-F238E27FC236}">
                <a16:creationId xmlns:a16="http://schemas.microsoft.com/office/drawing/2014/main" id="{C2FB46BE-AAF7-42FF-9037-1C6EE88FE3BD}"/>
              </a:ext>
            </a:extLst>
          </p:cNvPr>
          <p:cNvSpPr>
            <a:spLocks noGrp="1"/>
          </p:cNvSpPr>
          <p:nvPr>
            <p:ph type="body" sz="quarter" idx="17" hasCustomPrompt="1"/>
          </p:nvPr>
        </p:nvSpPr>
        <p:spPr>
          <a:xfrm>
            <a:off x="500063" y="5394937"/>
            <a:ext cx="4772202" cy="707231"/>
          </a:xfrm>
        </p:spPr>
        <p:txBody>
          <a:bodyPr>
            <a:normAutofit/>
          </a:bodyPr>
          <a:lstStyle>
            <a:lvl1pPr>
              <a:spcBef>
                <a:spcPts val="0"/>
              </a:spcBef>
              <a:spcAft>
                <a:spcPts val="600"/>
              </a:spcAft>
              <a:defRPr sz="1600" b="1">
                <a:solidFill>
                  <a:schemeClr val="bg1"/>
                </a:solidFill>
              </a:defRPr>
            </a:lvl1pPr>
            <a:lvl2pPr marL="0" indent="0">
              <a:spcBef>
                <a:spcPts val="0"/>
              </a:spcBef>
              <a:buNone/>
              <a:defRPr sz="1600">
                <a:solidFill>
                  <a:schemeClr val="bg1"/>
                </a:solidFill>
              </a:defRPr>
            </a:lvl2pPr>
            <a:lvl3pPr marL="0" indent="0">
              <a:spcBef>
                <a:spcPts val="0"/>
              </a:spcBef>
              <a:buNone/>
              <a:defRPr sz="1600" b="0">
                <a:solidFill>
                  <a:schemeClr val="bg1"/>
                </a:solidFill>
              </a:defRPr>
            </a:lvl3pPr>
            <a:lvl4pPr>
              <a:spcBef>
                <a:spcPts val="0"/>
              </a:spcBef>
              <a:defRPr sz="1600" b="0">
                <a:solidFill>
                  <a:schemeClr val="bg1"/>
                </a:solidFill>
              </a:defRPr>
            </a:lvl4pPr>
            <a:lvl5pPr>
              <a:spcBef>
                <a:spcPts val="0"/>
              </a:spcBef>
              <a:defRPr sz="1600" b="0">
                <a:solidFill>
                  <a:schemeClr val="bg1"/>
                </a:solidFill>
              </a:defRPr>
            </a:lvl5pPr>
            <a:lvl6pPr>
              <a:spcBef>
                <a:spcPts val="0"/>
              </a:spcBef>
              <a:defRPr sz="1600" b="0">
                <a:solidFill>
                  <a:schemeClr val="bg1"/>
                </a:solidFill>
              </a:defRPr>
            </a:lvl6pPr>
            <a:lvl7pPr>
              <a:spcBef>
                <a:spcPts val="0"/>
              </a:spcBef>
              <a:defRPr sz="1600" b="0">
                <a:solidFill>
                  <a:schemeClr val="bg1"/>
                </a:solidFill>
              </a:defRPr>
            </a:lvl7pPr>
            <a:lvl8pPr>
              <a:spcBef>
                <a:spcPts val="0"/>
              </a:spcBef>
              <a:defRPr sz="1600">
                <a:solidFill>
                  <a:schemeClr val="bg1"/>
                </a:solidFill>
              </a:defRPr>
            </a:lvl8pPr>
            <a:lvl9pPr>
              <a:spcBef>
                <a:spcPts val="0"/>
              </a:spcBef>
              <a:defRPr sz="1600">
                <a:solidFill>
                  <a:schemeClr val="bg1"/>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262CC006-DD2A-4ACA-910F-2010703F4F31}"/>
              </a:ext>
            </a:extLst>
          </p:cNvPr>
          <p:cNvSpPr>
            <a:spLocks noGrp="1"/>
          </p:cNvSpPr>
          <p:nvPr>
            <p:ph type="body" sz="quarter" idx="16" hasCustomPrompt="1"/>
          </p:nvPr>
        </p:nvSpPr>
        <p:spPr>
          <a:xfrm>
            <a:off x="607255" y="5338960"/>
            <a:ext cx="288000" cy="10800"/>
          </a:xfrm>
          <a:solidFill>
            <a:schemeClr val="bg1"/>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216213437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lide-Movement">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A3F1C04-3200-4425-86D0-2F9E2EAC9EF4}"/>
              </a:ext>
            </a:extLst>
          </p:cNvPr>
          <p:cNvSpPr/>
          <p:nvPr userDrawn="1"/>
        </p:nvSpPr>
        <p:spPr>
          <a:xfrm>
            <a:off x="-1" y="-1"/>
            <a:ext cx="12204001" cy="6858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1200"/>
              </a:spcAft>
              <a:buNone/>
              <a:defRPr sz="3800" b="1">
                <a:solidFill>
                  <a:schemeClr val="bg1"/>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67" name="Group 4">
            <a:extLst>
              <a:ext uri="{FF2B5EF4-FFF2-40B4-BE49-F238E27FC236}">
                <a16:creationId xmlns:a16="http://schemas.microsoft.com/office/drawing/2014/main" id="{17413FA8-B926-4F79-BE67-4D826E059498}"/>
              </a:ext>
            </a:extLst>
          </p:cNvPr>
          <p:cNvGrpSpPr>
            <a:grpSpLocks noChangeAspect="1"/>
          </p:cNvGrpSpPr>
          <p:nvPr userDrawn="1"/>
        </p:nvGrpSpPr>
        <p:grpSpPr bwMode="auto">
          <a:xfrm>
            <a:off x="421066" y="453777"/>
            <a:ext cx="1662286" cy="1666547"/>
            <a:chOff x="2864" y="1181"/>
            <a:chExt cx="1952" cy="1957"/>
          </a:xfrm>
          <a:blipFill>
            <a:blip r:embed="rId2"/>
            <a:stretch>
              <a:fillRect/>
            </a:stretch>
          </a:blipFill>
        </p:grpSpPr>
        <p:sp>
          <p:nvSpPr>
            <p:cNvPr id="68" name="AutoShape 3">
              <a:extLst>
                <a:ext uri="{FF2B5EF4-FFF2-40B4-BE49-F238E27FC236}">
                  <a16:creationId xmlns:a16="http://schemas.microsoft.com/office/drawing/2014/main" id="{67A0898D-5E9C-4ECA-8716-B27BD4E303A7}"/>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69" name="Rectangle 5">
              <a:extLst>
                <a:ext uri="{FF2B5EF4-FFF2-40B4-BE49-F238E27FC236}">
                  <a16:creationId xmlns:a16="http://schemas.microsoft.com/office/drawing/2014/main" id="{239A1E07-3A1C-41F5-92ED-8B3567E0FF12}"/>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0" name="Freeform 6">
              <a:extLst>
                <a:ext uri="{FF2B5EF4-FFF2-40B4-BE49-F238E27FC236}">
                  <a16:creationId xmlns:a16="http://schemas.microsoft.com/office/drawing/2014/main" id="{E9D6C4A4-2B67-4288-817E-9A4BFFCA306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1" name="Freeform 7">
              <a:extLst>
                <a:ext uri="{FF2B5EF4-FFF2-40B4-BE49-F238E27FC236}">
                  <a16:creationId xmlns:a16="http://schemas.microsoft.com/office/drawing/2014/main" id="{6B8D6F90-2C6B-4628-AE61-C65FEE487816}"/>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2" name="Freeform 8">
              <a:extLst>
                <a:ext uri="{FF2B5EF4-FFF2-40B4-BE49-F238E27FC236}">
                  <a16:creationId xmlns:a16="http://schemas.microsoft.com/office/drawing/2014/main" id="{C0E4DAA6-41BC-4FB2-8CF3-65E9131F42E1}"/>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3" name="Freeform 9">
              <a:extLst>
                <a:ext uri="{FF2B5EF4-FFF2-40B4-BE49-F238E27FC236}">
                  <a16:creationId xmlns:a16="http://schemas.microsoft.com/office/drawing/2014/main" id="{2474DAF8-D7A5-411C-A001-70D5A07D88EE}"/>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4" name="Freeform 10">
              <a:extLst>
                <a:ext uri="{FF2B5EF4-FFF2-40B4-BE49-F238E27FC236}">
                  <a16:creationId xmlns:a16="http://schemas.microsoft.com/office/drawing/2014/main" id="{06B8E519-0572-4B3F-9254-9C405ADACCD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5" name="Freeform 11">
              <a:extLst>
                <a:ext uri="{FF2B5EF4-FFF2-40B4-BE49-F238E27FC236}">
                  <a16:creationId xmlns:a16="http://schemas.microsoft.com/office/drawing/2014/main" id="{4DA47499-7EFA-44C7-93C9-40237E640F5E}"/>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6" name="Freeform 12">
              <a:extLst>
                <a:ext uri="{FF2B5EF4-FFF2-40B4-BE49-F238E27FC236}">
                  <a16:creationId xmlns:a16="http://schemas.microsoft.com/office/drawing/2014/main" id="{C8EA471D-6FAF-4C4F-B21D-814C5991B985}"/>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7" name="Freeform 13">
              <a:extLst>
                <a:ext uri="{FF2B5EF4-FFF2-40B4-BE49-F238E27FC236}">
                  <a16:creationId xmlns:a16="http://schemas.microsoft.com/office/drawing/2014/main" id="{BEC055FD-07C4-4F86-A926-EFFCD0E7041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8" name="Freeform 14">
              <a:extLst>
                <a:ext uri="{FF2B5EF4-FFF2-40B4-BE49-F238E27FC236}">
                  <a16:creationId xmlns:a16="http://schemas.microsoft.com/office/drawing/2014/main" id="{DBC8C3F1-E782-4E33-8648-C0D9005D2F29}"/>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7" name="Freeform 15">
              <a:extLst>
                <a:ext uri="{FF2B5EF4-FFF2-40B4-BE49-F238E27FC236}">
                  <a16:creationId xmlns:a16="http://schemas.microsoft.com/office/drawing/2014/main" id="{511543D3-2D83-4FA7-A510-0D59ED4DFDA1}"/>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1" name="Freeform 16">
              <a:extLst>
                <a:ext uri="{FF2B5EF4-FFF2-40B4-BE49-F238E27FC236}">
                  <a16:creationId xmlns:a16="http://schemas.microsoft.com/office/drawing/2014/main" id="{5C99A006-6A36-4318-A0F6-FC763AF1FDD6}"/>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2" name="Freeform 17">
              <a:extLst>
                <a:ext uri="{FF2B5EF4-FFF2-40B4-BE49-F238E27FC236}">
                  <a16:creationId xmlns:a16="http://schemas.microsoft.com/office/drawing/2014/main" id="{D65C69B5-F055-4C41-976C-E6733BC98A10}"/>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3" name="Freeform 18">
              <a:extLst>
                <a:ext uri="{FF2B5EF4-FFF2-40B4-BE49-F238E27FC236}">
                  <a16:creationId xmlns:a16="http://schemas.microsoft.com/office/drawing/2014/main" id="{1A3177FB-A0BD-4B08-B181-14A829DF1BFF}"/>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4" name="Freeform 19">
              <a:extLst>
                <a:ext uri="{FF2B5EF4-FFF2-40B4-BE49-F238E27FC236}">
                  <a16:creationId xmlns:a16="http://schemas.microsoft.com/office/drawing/2014/main" id="{3528B336-8FBC-4C1E-B4B2-C99449F8E8B5}"/>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5" name="Freeform 20">
              <a:extLst>
                <a:ext uri="{FF2B5EF4-FFF2-40B4-BE49-F238E27FC236}">
                  <a16:creationId xmlns:a16="http://schemas.microsoft.com/office/drawing/2014/main" id="{BD4F46C1-2FE6-44C8-A55E-45E98246F6D5}"/>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8" name="Rectangle 21">
              <a:extLst>
                <a:ext uri="{FF2B5EF4-FFF2-40B4-BE49-F238E27FC236}">
                  <a16:creationId xmlns:a16="http://schemas.microsoft.com/office/drawing/2014/main" id="{09DD4248-B5EF-40DF-AEE7-8BD9A8A7418A}"/>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9" name="Freeform 22">
              <a:extLst>
                <a:ext uri="{FF2B5EF4-FFF2-40B4-BE49-F238E27FC236}">
                  <a16:creationId xmlns:a16="http://schemas.microsoft.com/office/drawing/2014/main" id="{0EF4CE3A-3112-407D-B00C-337ACD7FDA2F}"/>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0" name="Freeform 23">
              <a:extLst>
                <a:ext uri="{FF2B5EF4-FFF2-40B4-BE49-F238E27FC236}">
                  <a16:creationId xmlns:a16="http://schemas.microsoft.com/office/drawing/2014/main" id="{EEE8532D-E6E7-4BD0-9A45-58E8A1A93DCA}"/>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1" name="Freeform 24">
              <a:extLst>
                <a:ext uri="{FF2B5EF4-FFF2-40B4-BE49-F238E27FC236}">
                  <a16:creationId xmlns:a16="http://schemas.microsoft.com/office/drawing/2014/main" id="{2B2B85B8-C753-425A-ACC5-3B2B2268FEA5}"/>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2" name="Freeform 25">
              <a:extLst>
                <a:ext uri="{FF2B5EF4-FFF2-40B4-BE49-F238E27FC236}">
                  <a16:creationId xmlns:a16="http://schemas.microsoft.com/office/drawing/2014/main" id="{023916B4-1AD7-4055-9353-DB438003EFC6}"/>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3" name="Freeform 26">
              <a:extLst>
                <a:ext uri="{FF2B5EF4-FFF2-40B4-BE49-F238E27FC236}">
                  <a16:creationId xmlns:a16="http://schemas.microsoft.com/office/drawing/2014/main" id="{6D2086AF-BC95-4BE8-AB84-A66F4C80A6D8}"/>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4" name="Freeform 27">
              <a:extLst>
                <a:ext uri="{FF2B5EF4-FFF2-40B4-BE49-F238E27FC236}">
                  <a16:creationId xmlns:a16="http://schemas.microsoft.com/office/drawing/2014/main" id="{E7A147C6-9FDA-4D95-A42A-92861D17D69A}"/>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5" name="Freeform 28">
              <a:extLst>
                <a:ext uri="{FF2B5EF4-FFF2-40B4-BE49-F238E27FC236}">
                  <a16:creationId xmlns:a16="http://schemas.microsoft.com/office/drawing/2014/main" id="{45D5BF2A-EF85-417C-B03F-30CEAE118D7D}"/>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6" name="Freeform 29">
              <a:extLst>
                <a:ext uri="{FF2B5EF4-FFF2-40B4-BE49-F238E27FC236}">
                  <a16:creationId xmlns:a16="http://schemas.microsoft.com/office/drawing/2014/main" id="{795098EC-2ACB-4C39-AA2D-A12FF06BA72A}"/>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7" name="Freeform 30">
              <a:extLst>
                <a:ext uri="{FF2B5EF4-FFF2-40B4-BE49-F238E27FC236}">
                  <a16:creationId xmlns:a16="http://schemas.microsoft.com/office/drawing/2014/main" id="{447048D5-71A3-4A33-9E51-0388E2EC900F}"/>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8" name="Freeform 31">
              <a:extLst>
                <a:ext uri="{FF2B5EF4-FFF2-40B4-BE49-F238E27FC236}">
                  <a16:creationId xmlns:a16="http://schemas.microsoft.com/office/drawing/2014/main" id="{5866A8C0-C096-47DA-9C8E-D82E74E47906}"/>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9" name="Freeform 32">
              <a:extLst>
                <a:ext uri="{FF2B5EF4-FFF2-40B4-BE49-F238E27FC236}">
                  <a16:creationId xmlns:a16="http://schemas.microsoft.com/office/drawing/2014/main" id="{4B91E936-1F6C-4BAE-9F8C-2A198926D735}"/>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0" name="Freeform 34">
              <a:extLst>
                <a:ext uri="{FF2B5EF4-FFF2-40B4-BE49-F238E27FC236}">
                  <a16:creationId xmlns:a16="http://schemas.microsoft.com/office/drawing/2014/main" id="{88823701-A9F3-4323-AD0C-A2AD4BE0B93E}"/>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1" name="Freeform 35">
              <a:extLst>
                <a:ext uri="{FF2B5EF4-FFF2-40B4-BE49-F238E27FC236}">
                  <a16:creationId xmlns:a16="http://schemas.microsoft.com/office/drawing/2014/main" id="{C495104A-F915-4B0C-961E-EF42EEA3C8FB}"/>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2" name="Freeform 36">
              <a:extLst>
                <a:ext uri="{FF2B5EF4-FFF2-40B4-BE49-F238E27FC236}">
                  <a16:creationId xmlns:a16="http://schemas.microsoft.com/office/drawing/2014/main" id="{6A51DB3B-303A-4D1F-A5E4-A76D700245E2}"/>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3" name="Freeform 37">
              <a:extLst>
                <a:ext uri="{FF2B5EF4-FFF2-40B4-BE49-F238E27FC236}">
                  <a16:creationId xmlns:a16="http://schemas.microsoft.com/office/drawing/2014/main" id="{E2E2D34A-EEA4-4A9C-81F3-B794F5CEFE15}"/>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4" name="Freeform 38">
              <a:extLst>
                <a:ext uri="{FF2B5EF4-FFF2-40B4-BE49-F238E27FC236}">
                  <a16:creationId xmlns:a16="http://schemas.microsoft.com/office/drawing/2014/main" id="{8B3BECFC-710D-46F1-96FF-B5371F927C1D}"/>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5" name="Freeform 39">
              <a:extLst>
                <a:ext uri="{FF2B5EF4-FFF2-40B4-BE49-F238E27FC236}">
                  <a16:creationId xmlns:a16="http://schemas.microsoft.com/office/drawing/2014/main" id="{90665531-8DF2-4759-B8DB-FEF6D91D48E2}"/>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6" name="Freeform 40">
              <a:extLst>
                <a:ext uri="{FF2B5EF4-FFF2-40B4-BE49-F238E27FC236}">
                  <a16:creationId xmlns:a16="http://schemas.microsoft.com/office/drawing/2014/main" id="{26F566F5-E589-4F94-81DD-DD2CA39F8557}"/>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7" name="Freeform 41">
              <a:extLst>
                <a:ext uri="{FF2B5EF4-FFF2-40B4-BE49-F238E27FC236}">
                  <a16:creationId xmlns:a16="http://schemas.microsoft.com/office/drawing/2014/main" id="{AD2F1B90-FBA5-468A-ADE5-6AF4A8487097}"/>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8" name="Freeform 42">
              <a:extLst>
                <a:ext uri="{FF2B5EF4-FFF2-40B4-BE49-F238E27FC236}">
                  <a16:creationId xmlns:a16="http://schemas.microsoft.com/office/drawing/2014/main" id="{2FD588FF-B434-4865-9645-F295045E86D6}"/>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9" name="Freeform 43">
              <a:extLst>
                <a:ext uri="{FF2B5EF4-FFF2-40B4-BE49-F238E27FC236}">
                  <a16:creationId xmlns:a16="http://schemas.microsoft.com/office/drawing/2014/main" id="{19302DA6-B22F-4EF5-A69A-ABD9063A84FF}"/>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0" name="Freeform 44">
              <a:extLst>
                <a:ext uri="{FF2B5EF4-FFF2-40B4-BE49-F238E27FC236}">
                  <a16:creationId xmlns:a16="http://schemas.microsoft.com/office/drawing/2014/main" id="{FE7EC85F-4555-4FCA-8CCD-19C42F488E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1" name="Freeform 45">
              <a:extLst>
                <a:ext uri="{FF2B5EF4-FFF2-40B4-BE49-F238E27FC236}">
                  <a16:creationId xmlns:a16="http://schemas.microsoft.com/office/drawing/2014/main" id="{1962168F-4DE0-46A6-8EFD-C4A1BA3751FC}"/>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2" name="Freeform 46">
              <a:extLst>
                <a:ext uri="{FF2B5EF4-FFF2-40B4-BE49-F238E27FC236}">
                  <a16:creationId xmlns:a16="http://schemas.microsoft.com/office/drawing/2014/main" id="{7B9E10B1-1CAA-4E4C-B256-1BA034A29264}"/>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3" name="Freeform 47">
              <a:extLst>
                <a:ext uri="{FF2B5EF4-FFF2-40B4-BE49-F238E27FC236}">
                  <a16:creationId xmlns:a16="http://schemas.microsoft.com/office/drawing/2014/main" id="{A8D8148A-C053-4A37-844E-75EF04169079}"/>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4" name="Freeform 48">
              <a:extLst>
                <a:ext uri="{FF2B5EF4-FFF2-40B4-BE49-F238E27FC236}">
                  <a16:creationId xmlns:a16="http://schemas.microsoft.com/office/drawing/2014/main" id="{A20CEF9E-743B-4F98-9FF0-EBBBC4FEB207}"/>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5" name="Freeform 49">
              <a:extLst>
                <a:ext uri="{FF2B5EF4-FFF2-40B4-BE49-F238E27FC236}">
                  <a16:creationId xmlns:a16="http://schemas.microsoft.com/office/drawing/2014/main" id="{B790B20E-FD43-462D-8007-EC2B15D8FCFA}"/>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6" name="Freeform 50">
              <a:extLst>
                <a:ext uri="{FF2B5EF4-FFF2-40B4-BE49-F238E27FC236}">
                  <a16:creationId xmlns:a16="http://schemas.microsoft.com/office/drawing/2014/main" id="{3DCCF01C-7444-4B23-BDF1-D8027642EA28}"/>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7" name="Freeform 51">
              <a:extLst>
                <a:ext uri="{FF2B5EF4-FFF2-40B4-BE49-F238E27FC236}">
                  <a16:creationId xmlns:a16="http://schemas.microsoft.com/office/drawing/2014/main" id="{9C1F7A58-7A43-4EF6-8310-FC2223E34915}"/>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8" name="Freeform 52">
              <a:extLst>
                <a:ext uri="{FF2B5EF4-FFF2-40B4-BE49-F238E27FC236}">
                  <a16:creationId xmlns:a16="http://schemas.microsoft.com/office/drawing/2014/main" id="{CFADC32E-9FC7-4E6E-842D-E7A407A371B4}"/>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9" name="Freeform 53">
              <a:extLst>
                <a:ext uri="{FF2B5EF4-FFF2-40B4-BE49-F238E27FC236}">
                  <a16:creationId xmlns:a16="http://schemas.microsoft.com/office/drawing/2014/main" id="{D5B27FA2-8D3C-408A-9480-A049E6D384D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0" name="Freeform 54">
              <a:extLst>
                <a:ext uri="{FF2B5EF4-FFF2-40B4-BE49-F238E27FC236}">
                  <a16:creationId xmlns:a16="http://schemas.microsoft.com/office/drawing/2014/main" id="{1FE7A3D8-FB06-4617-BFC5-9D2DCCA8ABFD}"/>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1" name="Freeform 55">
              <a:extLst>
                <a:ext uri="{FF2B5EF4-FFF2-40B4-BE49-F238E27FC236}">
                  <a16:creationId xmlns:a16="http://schemas.microsoft.com/office/drawing/2014/main" id="{465E4A38-A19E-4A38-8E8A-A82D12FA566B}"/>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2" name="Freeform 56">
              <a:extLst>
                <a:ext uri="{FF2B5EF4-FFF2-40B4-BE49-F238E27FC236}">
                  <a16:creationId xmlns:a16="http://schemas.microsoft.com/office/drawing/2014/main" id="{A1F24538-62EE-43F6-AFF0-9E5AC6235F23}"/>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3" name="Freeform 57">
              <a:extLst>
                <a:ext uri="{FF2B5EF4-FFF2-40B4-BE49-F238E27FC236}">
                  <a16:creationId xmlns:a16="http://schemas.microsoft.com/office/drawing/2014/main" id="{E45D68DF-3FB9-4397-9E42-B8F0FD2CBC41}"/>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4" name="Freeform 58">
              <a:extLst>
                <a:ext uri="{FF2B5EF4-FFF2-40B4-BE49-F238E27FC236}">
                  <a16:creationId xmlns:a16="http://schemas.microsoft.com/office/drawing/2014/main" id="{A559BEA7-D8F9-48FE-8B9C-D2CC236311E5}"/>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5" name="Freeform 59">
              <a:extLst>
                <a:ext uri="{FF2B5EF4-FFF2-40B4-BE49-F238E27FC236}">
                  <a16:creationId xmlns:a16="http://schemas.microsoft.com/office/drawing/2014/main" id="{00C3857F-D388-4662-B791-624CEA2D4E48}"/>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6" name="Freeform 60">
              <a:extLst>
                <a:ext uri="{FF2B5EF4-FFF2-40B4-BE49-F238E27FC236}">
                  <a16:creationId xmlns:a16="http://schemas.microsoft.com/office/drawing/2014/main" id="{509EDC47-72F4-4A73-A0DC-EFEEA7F78BF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7" name="Freeform 61">
              <a:extLst>
                <a:ext uri="{FF2B5EF4-FFF2-40B4-BE49-F238E27FC236}">
                  <a16:creationId xmlns:a16="http://schemas.microsoft.com/office/drawing/2014/main" id="{82FD3E03-FA3C-47B4-A46E-1FDBD51C45CF}"/>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8" name="Freeform 62">
              <a:extLst>
                <a:ext uri="{FF2B5EF4-FFF2-40B4-BE49-F238E27FC236}">
                  <a16:creationId xmlns:a16="http://schemas.microsoft.com/office/drawing/2014/main" id="{B71695B0-B6B0-40D5-8FAF-58EC726C64E7}"/>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grpSp>
      <p:sp>
        <p:nvSpPr>
          <p:cNvPr id="66" name="Freeform: Shape 65">
            <a:extLst>
              <a:ext uri="{FF2B5EF4-FFF2-40B4-BE49-F238E27FC236}">
                <a16:creationId xmlns:a16="http://schemas.microsoft.com/office/drawing/2014/main" id="{6725A7B3-05B9-43EC-BD6A-2951B7878023}"/>
              </a:ext>
            </a:extLst>
          </p:cNvPr>
          <p:cNvSpPr/>
          <p:nvPr userDrawn="1"/>
        </p:nvSpPr>
        <p:spPr>
          <a:xfrm>
            <a:off x="6272240"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dpi="0" rotWithShape="1">
            <a:blip r:embed="rId3" cstate="screen">
              <a:extLst>
                <a:ext uri="{28A0092B-C50C-407E-A947-70E740481C1C}">
                  <a14:useLocalDpi xmlns:a14="http://schemas.microsoft.com/office/drawing/2010/main"/>
                </a:ext>
              </a:extLst>
            </a:blip>
            <a:srcRect/>
            <a:stretch>
              <a:fillRect l="-34594" t="-16266" r="-34594" b="-1626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3" name="Text Placeholder 140">
            <a:extLst>
              <a:ext uri="{FF2B5EF4-FFF2-40B4-BE49-F238E27FC236}">
                <a16:creationId xmlns:a16="http://schemas.microsoft.com/office/drawing/2014/main" id="{3AF26A12-2ED5-4400-ADF5-846B94638FB6}"/>
              </a:ext>
            </a:extLst>
          </p:cNvPr>
          <p:cNvSpPr>
            <a:spLocks noGrp="1"/>
          </p:cNvSpPr>
          <p:nvPr>
            <p:ph type="body" sz="quarter" idx="17" hasCustomPrompt="1"/>
          </p:nvPr>
        </p:nvSpPr>
        <p:spPr>
          <a:xfrm>
            <a:off x="500063" y="5394937"/>
            <a:ext cx="4772202" cy="707231"/>
          </a:xfrm>
        </p:spPr>
        <p:txBody>
          <a:bodyPr>
            <a:normAutofit/>
          </a:bodyPr>
          <a:lstStyle>
            <a:lvl1pPr>
              <a:spcBef>
                <a:spcPts val="0"/>
              </a:spcBef>
              <a:spcAft>
                <a:spcPts val="600"/>
              </a:spcAft>
              <a:defRPr sz="1600" b="1">
                <a:solidFill>
                  <a:schemeClr val="bg1"/>
                </a:solidFill>
              </a:defRPr>
            </a:lvl1pPr>
            <a:lvl2pPr marL="0" indent="0">
              <a:spcBef>
                <a:spcPts val="0"/>
              </a:spcBef>
              <a:buNone/>
              <a:defRPr sz="1600">
                <a:solidFill>
                  <a:schemeClr val="bg1"/>
                </a:solidFill>
              </a:defRPr>
            </a:lvl2pPr>
            <a:lvl3pPr marL="0" indent="0">
              <a:spcBef>
                <a:spcPts val="0"/>
              </a:spcBef>
              <a:buNone/>
              <a:defRPr sz="1600" b="0">
                <a:solidFill>
                  <a:schemeClr val="bg1"/>
                </a:solidFill>
              </a:defRPr>
            </a:lvl3pPr>
            <a:lvl4pPr>
              <a:spcBef>
                <a:spcPts val="0"/>
              </a:spcBef>
              <a:defRPr sz="1600" b="0">
                <a:solidFill>
                  <a:schemeClr val="bg1"/>
                </a:solidFill>
              </a:defRPr>
            </a:lvl4pPr>
            <a:lvl5pPr>
              <a:spcBef>
                <a:spcPts val="0"/>
              </a:spcBef>
              <a:defRPr sz="1600" b="0">
                <a:solidFill>
                  <a:schemeClr val="bg1"/>
                </a:solidFill>
              </a:defRPr>
            </a:lvl5pPr>
            <a:lvl6pPr>
              <a:spcBef>
                <a:spcPts val="0"/>
              </a:spcBef>
              <a:defRPr sz="1600" b="0">
                <a:solidFill>
                  <a:schemeClr val="bg1"/>
                </a:solidFill>
              </a:defRPr>
            </a:lvl6pPr>
            <a:lvl7pPr>
              <a:spcBef>
                <a:spcPts val="0"/>
              </a:spcBef>
              <a:defRPr sz="1600" b="0">
                <a:solidFill>
                  <a:schemeClr val="bg1"/>
                </a:solidFill>
              </a:defRPr>
            </a:lvl7pPr>
            <a:lvl8pPr>
              <a:spcBef>
                <a:spcPts val="0"/>
              </a:spcBef>
              <a:defRPr sz="1600">
                <a:solidFill>
                  <a:schemeClr val="bg1"/>
                </a:solidFill>
              </a:defRPr>
            </a:lvl8pPr>
            <a:lvl9pPr>
              <a:spcBef>
                <a:spcPts val="0"/>
              </a:spcBef>
              <a:defRPr sz="1600">
                <a:solidFill>
                  <a:schemeClr val="bg1"/>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79" name="Text Placeholder 135">
            <a:extLst>
              <a:ext uri="{FF2B5EF4-FFF2-40B4-BE49-F238E27FC236}">
                <a16:creationId xmlns:a16="http://schemas.microsoft.com/office/drawing/2014/main" id="{EDA5586F-18E7-4601-96CA-50CD2AA81EC8}"/>
              </a:ext>
            </a:extLst>
          </p:cNvPr>
          <p:cNvSpPr>
            <a:spLocks noGrp="1"/>
          </p:cNvSpPr>
          <p:nvPr>
            <p:ph type="body" sz="quarter" idx="16" hasCustomPrompt="1"/>
          </p:nvPr>
        </p:nvSpPr>
        <p:spPr>
          <a:xfrm>
            <a:off x="607255" y="5338960"/>
            <a:ext cx="288000" cy="10800"/>
          </a:xfrm>
          <a:solidFill>
            <a:schemeClr val="bg1"/>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63850342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Slide B-Discovery">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70" name="Group 4">
            <a:extLst>
              <a:ext uri="{FF2B5EF4-FFF2-40B4-BE49-F238E27FC236}">
                <a16:creationId xmlns:a16="http://schemas.microsoft.com/office/drawing/2014/main" id="{3AFBB0F5-5EB0-405F-9812-3F6111C207C6}"/>
              </a:ext>
            </a:extLst>
          </p:cNvPr>
          <p:cNvGrpSpPr>
            <a:grpSpLocks noChangeAspect="1"/>
          </p:cNvGrpSpPr>
          <p:nvPr userDrawn="1"/>
        </p:nvGrpSpPr>
        <p:grpSpPr bwMode="auto">
          <a:xfrm>
            <a:off x="607255" y="616633"/>
            <a:ext cx="1440000" cy="1443689"/>
            <a:chOff x="2864" y="1181"/>
            <a:chExt cx="1952" cy="1957"/>
          </a:xfrm>
          <a:blipFill>
            <a:blip r:embed="rId2"/>
            <a:stretch>
              <a:fillRect/>
            </a:stretch>
          </a:blipFill>
        </p:grpSpPr>
        <p:sp>
          <p:nvSpPr>
            <p:cNvPr id="72" name="AutoShape 3">
              <a:extLst>
                <a:ext uri="{FF2B5EF4-FFF2-40B4-BE49-F238E27FC236}">
                  <a16:creationId xmlns:a16="http://schemas.microsoft.com/office/drawing/2014/main" id="{EE348DCA-F65E-472C-8E94-01A3FE818BC6}"/>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3" name="Rectangle 5">
              <a:extLst>
                <a:ext uri="{FF2B5EF4-FFF2-40B4-BE49-F238E27FC236}">
                  <a16:creationId xmlns:a16="http://schemas.microsoft.com/office/drawing/2014/main" id="{43ED83A1-CC4D-42EA-8ABE-37ED66A6485E}"/>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6" name="Freeform 6">
              <a:extLst>
                <a:ext uri="{FF2B5EF4-FFF2-40B4-BE49-F238E27FC236}">
                  <a16:creationId xmlns:a16="http://schemas.microsoft.com/office/drawing/2014/main" id="{C14D3AFF-4015-4ADB-AB21-B4EADD0CA39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7" name="Freeform 7">
              <a:extLst>
                <a:ext uri="{FF2B5EF4-FFF2-40B4-BE49-F238E27FC236}">
                  <a16:creationId xmlns:a16="http://schemas.microsoft.com/office/drawing/2014/main" id="{338B28A6-DBB6-499A-9175-D30CDBFB65D5}"/>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8" name="Freeform 8">
              <a:extLst>
                <a:ext uri="{FF2B5EF4-FFF2-40B4-BE49-F238E27FC236}">
                  <a16:creationId xmlns:a16="http://schemas.microsoft.com/office/drawing/2014/main" id="{B4F42473-3AD2-48CF-9DF2-688A050792D6}"/>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9" name="Freeform 9">
              <a:extLst>
                <a:ext uri="{FF2B5EF4-FFF2-40B4-BE49-F238E27FC236}">
                  <a16:creationId xmlns:a16="http://schemas.microsoft.com/office/drawing/2014/main" id="{4CFCC169-6EE2-4286-8FE4-D99450A4434D}"/>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0" name="Freeform 10">
              <a:extLst>
                <a:ext uri="{FF2B5EF4-FFF2-40B4-BE49-F238E27FC236}">
                  <a16:creationId xmlns:a16="http://schemas.microsoft.com/office/drawing/2014/main" id="{9D240A6C-65D8-4404-BD21-34BFC830B98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1" name="Freeform 11">
              <a:extLst>
                <a:ext uri="{FF2B5EF4-FFF2-40B4-BE49-F238E27FC236}">
                  <a16:creationId xmlns:a16="http://schemas.microsoft.com/office/drawing/2014/main" id="{D2693798-E801-4A01-899D-3526F4E67924}"/>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2" name="Freeform 12">
              <a:extLst>
                <a:ext uri="{FF2B5EF4-FFF2-40B4-BE49-F238E27FC236}">
                  <a16:creationId xmlns:a16="http://schemas.microsoft.com/office/drawing/2014/main" id="{285079AC-870B-48A5-93B9-BCEBA2C1494A}"/>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3" name="Freeform 13">
              <a:extLst>
                <a:ext uri="{FF2B5EF4-FFF2-40B4-BE49-F238E27FC236}">
                  <a16:creationId xmlns:a16="http://schemas.microsoft.com/office/drawing/2014/main" id="{999F3F9A-C895-4189-8520-0793CCCD0BF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4" name="Freeform 14">
              <a:extLst>
                <a:ext uri="{FF2B5EF4-FFF2-40B4-BE49-F238E27FC236}">
                  <a16:creationId xmlns:a16="http://schemas.microsoft.com/office/drawing/2014/main" id="{5161D696-7B40-4240-8A0E-23B94BADBCDC}"/>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5" name="Freeform 15">
              <a:extLst>
                <a:ext uri="{FF2B5EF4-FFF2-40B4-BE49-F238E27FC236}">
                  <a16:creationId xmlns:a16="http://schemas.microsoft.com/office/drawing/2014/main" id="{4C75893E-D358-44AC-A3CF-2EED9778A456}"/>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6" name="Freeform 16">
              <a:extLst>
                <a:ext uri="{FF2B5EF4-FFF2-40B4-BE49-F238E27FC236}">
                  <a16:creationId xmlns:a16="http://schemas.microsoft.com/office/drawing/2014/main" id="{7637E8F0-D81C-476F-8F8E-D9920CB899EE}"/>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7" name="Freeform 17">
              <a:extLst>
                <a:ext uri="{FF2B5EF4-FFF2-40B4-BE49-F238E27FC236}">
                  <a16:creationId xmlns:a16="http://schemas.microsoft.com/office/drawing/2014/main" id="{871A423F-334B-41DD-AB12-69F4222E2B48}"/>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8" name="Freeform 18">
              <a:extLst>
                <a:ext uri="{FF2B5EF4-FFF2-40B4-BE49-F238E27FC236}">
                  <a16:creationId xmlns:a16="http://schemas.microsoft.com/office/drawing/2014/main" id="{F58C111E-E1E0-495A-B19E-19C23BC04A4D}"/>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9" name="Freeform 19">
              <a:extLst>
                <a:ext uri="{FF2B5EF4-FFF2-40B4-BE49-F238E27FC236}">
                  <a16:creationId xmlns:a16="http://schemas.microsoft.com/office/drawing/2014/main" id="{C13C60D4-33A1-4116-A310-C2D5DDC4EEC0}"/>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0" name="Freeform 20">
              <a:extLst>
                <a:ext uri="{FF2B5EF4-FFF2-40B4-BE49-F238E27FC236}">
                  <a16:creationId xmlns:a16="http://schemas.microsoft.com/office/drawing/2014/main" id="{A48538EB-0D4D-49B9-BDCF-9D922353F70E}"/>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1" name="Rectangle 21">
              <a:extLst>
                <a:ext uri="{FF2B5EF4-FFF2-40B4-BE49-F238E27FC236}">
                  <a16:creationId xmlns:a16="http://schemas.microsoft.com/office/drawing/2014/main" id="{1487FAD7-88D3-4A87-99A7-7B072B555F45}"/>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2" name="Freeform 22">
              <a:extLst>
                <a:ext uri="{FF2B5EF4-FFF2-40B4-BE49-F238E27FC236}">
                  <a16:creationId xmlns:a16="http://schemas.microsoft.com/office/drawing/2014/main" id="{8914B577-98F3-43EF-BC4A-E7588E200C3D}"/>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3" name="Freeform 23">
              <a:extLst>
                <a:ext uri="{FF2B5EF4-FFF2-40B4-BE49-F238E27FC236}">
                  <a16:creationId xmlns:a16="http://schemas.microsoft.com/office/drawing/2014/main" id="{B5308D54-22FE-4DA7-BC01-ED460072EFA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4" name="Freeform 24">
              <a:extLst>
                <a:ext uri="{FF2B5EF4-FFF2-40B4-BE49-F238E27FC236}">
                  <a16:creationId xmlns:a16="http://schemas.microsoft.com/office/drawing/2014/main" id="{3A60EE4F-D706-499A-8872-B156049D5B9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5" name="Freeform 25">
              <a:extLst>
                <a:ext uri="{FF2B5EF4-FFF2-40B4-BE49-F238E27FC236}">
                  <a16:creationId xmlns:a16="http://schemas.microsoft.com/office/drawing/2014/main" id="{3EAF6B99-79B4-43B1-842F-B1AFF0CC1E67}"/>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6" name="Freeform 26">
              <a:extLst>
                <a:ext uri="{FF2B5EF4-FFF2-40B4-BE49-F238E27FC236}">
                  <a16:creationId xmlns:a16="http://schemas.microsoft.com/office/drawing/2014/main" id="{6C79F926-94C7-4522-9614-397593F62EAC}"/>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7" name="Freeform 27">
              <a:extLst>
                <a:ext uri="{FF2B5EF4-FFF2-40B4-BE49-F238E27FC236}">
                  <a16:creationId xmlns:a16="http://schemas.microsoft.com/office/drawing/2014/main" id="{FDD151CA-6BF4-4036-98ED-05B831B530FD}"/>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8" name="Freeform 28">
              <a:extLst>
                <a:ext uri="{FF2B5EF4-FFF2-40B4-BE49-F238E27FC236}">
                  <a16:creationId xmlns:a16="http://schemas.microsoft.com/office/drawing/2014/main" id="{AB448DEB-E490-4038-8414-1A68B9109CC0}"/>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9" name="Freeform 29">
              <a:extLst>
                <a:ext uri="{FF2B5EF4-FFF2-40B4-BE49-F238E27FC236}">
                  <a16:creationId xmlns:a16="http://schemas.microsoft.com/office/drawing/2014/main" id="{524059C3-D356-4C34-9C06-DD896588BF75}"/>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0" name="Freeform 30">
              <a:extLst>
                <a:ext uri="{FF2B5EF4-FFF2-40B4-BE49-F238E27FC236}">
                  <a16:creationId xmlns:a16="http://schemas.microsoft.com/office/drawing/2014/main" id="{247D07C2-EC7B-4730-92FA-6B8D84B80D42}"/>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1" name="Freeform 31">
              <a:extLst>
                <a:ext uri="{FF2B5EF4-FFF2-40B4-BE49-F238E27FC236}">
                  <a16:creationId xmlns:a16="http://schemas.microsoft.com/office/drawing/2014/main" id="{5D6F08FA-2532-4558-9602-AF1744F99F15}"/>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2" name="Freeform 32">
              <a:extLst>
                <a:ext uri="{FF2B5EF4-FFF2-40B4-BE49-F238E27FC236}">
                  <a16:creationId xmlns:a16="http://schemas.microsoft.com/office/drawing/2014/main" id="{E685EBE7-869E-41B0-BCD8-FF537CBD5C59}"/>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3" name="Freeform 34">
              <a:extLst>
                <a:ext uri="{FF2B5EF4-FFF2-40B4-BE49-F238E27FC236}">
                  <a16:creationId xmlns:a16="http://schemas.microsoft.com/office/drawing/2014/main" id="{C3AB8B41-7BD9-44AA-B986-74D53C9AF3C3}"/>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4" name="Freeform 35">
              <a:extLst>
                <a:ext uri="{FF2B5EF4-FFF2-40B4-BE49-F238E27FC236}">
                  <a16:creationId xmlns:a16="http://schemas.microsoft.com/office/drawing/2014/main" id="{EDE8817E-73C2-4561-8428-03CCAFF40CF8}"/>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5" name="Freeform 36">
              <a:extLst>
                <a:ext uri="{FF2B5EF4-FFF2-40B4-BE49-F238E27FC236}">
                  <a16:creationId xmlns:a16="http://schemas.microsoft.com/office/drawing/2014/main" id="{AF8224B5-9A1C-4DFC-9A81-E5FD62FB5640}"/>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6" name="Freeform 37">
              <a:extLst>
                <a:ext uri="{FF2B5EF4-FFF2-40B4-BE49-F238E27FC236}">
                  <a16:creationId xmlns:a16="http://schemas.microsoft.com/office/drawing/2014/main" id="{1C2A9587-67A6-4716-977B-862BFA82E668}"/>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7" name="Freeform 38">
              <a:extLst>
                <a:ext uri="{FF2B5EF4-FFF2-40B4-BE49-F238E27FC236}">
                  <a16:creationId xmlns:a16="http://schemas.microsoft.com/office/drawing/2014/main" id="{495A0897-65A5-4410-A4A7-BD794D83CDC3}"/>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8" name="Freeform 39">
              <a:extLst>
                <a:ext uri="{FF2B5EF4-FFF2-40B4-BE49-F238E27FC236}">
                  <a16:creationId xmlns:a16="http://schemas.microsoft.com/office/drawing/2014/main" id="{7E97296E-EB49-46E9-8E93-4AA5F3E541C7}"/>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9" name="Freeform 40">
              <a:extLst>
                <a:ext uri="{FF2B5EF4-FFF2-40B4-BE49-F238E27FC236}">
                  <a16:creationId xmlns:a16="http://schemas.microsoft.com/office/drawing/2014/main" id="{2F3461FC-DD4F-4CA4-B2A8-7F4F566F61F9}"/>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0" name="Freeform 41">
              <a:extLst>
                <a:ext uri="{FF2B5EF4-FFF2-40B4-BE49-F238E27FC236}">
                  <a16:creationId xmlns:a16="http://schemas.microsoft.com/office/drawing/2014/main" id="{8908A0F4-A93F-4BE5-8463-B36A8039B586}"/>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1" name="Freeform 42">
              <a:extLst>
                <a:ext uri="{FF2B5EF4-FFF2-40B4-BE49-F238E27FC236}">
                  <a16:creationId xmlns:a16="http://schemas.microsoft.com/office/drawing/2014/main" id="{24D30A92-E7FF-424A-B0A9-AC7FE32E7708}"/>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2" name="Freeform 43">
              <a:extLst>
                <a:ext uri="{FF2B5EF4-FFF2-40B4-BE49-F238E27FC236}">
                  <a16:creationId xmlns:a16="http://schemas.microsoft.com/office/drawing/2014/main" id="{B2A95380-ABEE-40CA-BBE5-1E3411D8CDED}"/>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3" name="Freeform 44">
              <a:extLst>
                <a:ext uri="{FF2B5EF4-FFF2-40B4-BE49-F238E27FC236}">
                  <a16:creationId xmlns:a16="http://schemas.microsoft.com/office/drawing/2014/main" id="{25364CF1-47E1-42AA-B408-1241E63E8C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4" name="Freeform 45">
              <a:extLst>
                <a:ext uri="{FF2B5EF4-FFF2-40B4-BE49-F238E27FC236}">
                  <a16:creationId xmlns:a16="http://schemas.microsoft.com/office/drawing/2014/main" id="{722A9A6F-E73A-4E34-A53F-A559E043C3E1}"/>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5" name="Freeform 46">
              <a:extLst>
                <a:ext uri="{FF2B5EF4-FFF2-40B4-BE49-F238E27FC236}">
                  <a16:creationId xmlns:a16="http://schemas.microsoft.com/office/drawing/2014/main" id="{7DC776F1-D1BF-4756-9B11-A3922DD28A59}"/>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6" name="Freeform 47">
              <a:extLst>
                <a:ext uri="{FF2B5EF4-FFF2-40B4-BE49-F238E27FC236}">
                  <a16:creationId xmlns:a16="http://schemas.microsoft.com/office/drawing/2014/main" id="{F702349C-C6E4-46A5-8802-BB88DD4BE29E}"/>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7" name="Freeform 48">
              <a:extLst>
                <a:ext uri="{FF2B5EF4-FFF2-40B4-BE49-F238E27FC236}">
                  <a16:creationId xmlns:a16="http://schemas.microsoft.com/office/drawing/2014/main" id="{346BC6D5-9E5A-4B92-9611-F9D07EF48525}"/>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8" name="Freeform 49">
              <a:extLst>
                <a:ext uri="{FF2B5EF4-FFF2-40B4-BE49-F238E27FC236}">
                  <a16:creationId xmlns:a16="http://schemas.microsoft.com/office/drawing/2014/main" id="{2A9DF814-73D8-4894-8B96-23B40E6E9089}"/>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9" name="Freeform 50">
              <a:extLst>
                <a:ext uri="{FF2B5EF4-FFF2-40B4-BE49-F238E27FC236}">
                  <a16:creationId xmlns:a16="http://schemas.microsoft.com/office/drawing/2014/main" id="{58C1703B-88EC-4C9F-B827-837D126B61D6}"/>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0" name="Freeform 51">
              <a:extLst>
                <a:ext uri="{FF2B5EF4-FFF2-40B4-BE49-F238E27FC236}">
                  <a16:creationId xmlns:a16="http://schemas.microsoft.com/office/drawing/2014/main" id="{7589E396-ADCF-4596-8DE4-4379AFCE7E22}"/>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1" name="Freeform 52">
              <a:extLst>
                <a:ext uri="{FF2B5EF4-FFF2-40B4-BE49-F238E27FC236}">
                  <a16:creationId xmlns:a16="http://schemas.microsoft.com/office/drawing/2014/main" id="{C49FDA79-CF20-4CA4-9EC3-273E88B10C6B}"/>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2" name="Freeform 53">
              <a:extLst>
                <a:ext uri="{FF2B5EF4-FFF2-40B4-BE49-F238E27FC236}">
                  <a16:creationId xmlns:a16="http://schemas.microsoft.com/office/drawing/2014/main" id="{EAF66CB7-8F32-4F0C-B5A2-11A6143DA74B}"/>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3" name="Freeform 54">
              <a:extLst>
                <a:ext uri="{FF2B5EF4-FFF2-40B4-BE49-F238E27FC236}">
                  <a16:creationId xmlns:a16="http://schemas.microsoft.com/office/drawing/2014/main" id="{DD4F44F0-927E-4351-9C37-2EE63B71F04A}"/>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4" name="Freeform 55">
              <a:extLst>
                <a:ext uri="{FF2B5EF4-FFF2-40B4-BE49-F238E27FC236}">
                  <a16:creationId xmlns:a16="http://schemas.microsoft.com/office/drawing/2014/main" id="{92AC303A-678D-4707-A16F-2DA1A07D9D64}"/>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5" name="Freeform 56">
              <a:extLst>
                <a:ext uri="{FF2B5EF4-FFF2-40B4-BE49-F238E27FC236}">
                  <a16:creationId xmlns:a16="http://schemas.microsoft.com/office/drawing/2014/main" id="{4BCFC9F6-3BBE-4394-851E-3738C7D6EB4E}"/>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6" name="Freeform 57">
              <a:extLst>
                <a:ext uri="{FF2B5EF4-FFF2-40B4-BE49-F238E27FC236}">
                  <a16:creationId xmlns:a16="http://schemas.microsoft.com/office/drawing/2014/main" id="{D4997C90-4986-45C1-9DAC-A5D26B02F3BD}"/>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7" name="Freeform 58">
              <a:extLst>
                <a:ext uri="{FF2B5EF4-FFF2-40B4-BE49-F238E27FC236}">
                  <a16:creationId xmlns:a16="http://schemas.microsoft.com/office/drawing/2014/main" id="{ACC13E25-4EE3-4A63-B0AF-2162BB78ECBF}"/>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8" name="Freeform 59">
              <a:extLst>
                <a:ext uri="{FF2B5EF4-FFF2-40B4-BE49-F238E27FC236}">
                  <a16:creationId xmlns:a16="http://schemas.microsoft.com/office/drawing/2014/main" id="{87AA0A80-577E-43A6-B738-0BAFE7F7B4EA}"/>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9" name="Freeform 60">
              <a:extLst>
                <a:ext uri="{FF2B5EF4-FFF2-40B4-BE49-F238E27FC236}">
                  <a16:creationId xmlns:a16="http://schemas.microsoft.com/office/drawing/2014/main" id="{3DBFF628-46A4-41BD-9FA9-3D4418E866E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0" name="Freeform 61">
              <a:extLst>
                <a:ext uri="{FF2B5EF4-FFF2-40B4-BE49-F238E27FC236}">
                  <a16:creationId xmlns:a16="http://schemas.microsoft.com/office/drawing/2014/main" id="{D6413240-42B4-45DB-BBA2-56A1CDBD3C5B}"/>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1" name="Freeform 62">
              <a:extLst>
                <a:ext uri="{FF2B5EF4-FFF2-40B4-BE49-F238E27FC236}">
                  <a16:creationId xmlns:a16="http://schemas.microsoft.com/office/drawing/2014/main" id="{8AAB2B20-3978-4858-9836-C1351201A6F9}"/>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68" name="Freeform: Shape 67">
            <a:extLst>
              <a:ext uri="{FF2B5EF4-FFF2-40B4-BE49-F238E27FC236}">
                <a16:creationId xmlns:a16="http://schemas.microsoft.com/office/drawing/2014/main" id="{C553431B-6092-48C5-AD7C-F30516D7A383}"/>
              </a:ext>
            </a:extLst>
          </p:cNvPr>
          <p:cNvSpPr/>
          <p:nvPr userDrawn="1"/>
        </p:nvSpPr>
        <p:spPr>
          <a:xfrm>
            <a:off x="6272240"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dpi="0" rotWithShape="1">
            <a:blip r:embed="rId3" cstate="screen">
              <a:extLst>
                <a:ext uri="{28A0092B-C50C-407E-A947-70E740481C1C}">
                  <a14:useLocalDpi xmlns:a14="http://schemas.microsoft.com/office/drawing/2010/main"/>
                </a:ext>
              </a:extLst>
            </a:blip>
            <a:srcRect/>
            <a:stretch>
              <a:fillRect l="-79808" t="-43218" r="-79808" b="-43218"/>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2" name="Text Placeholder 140">
            <a:extLst>
              <a:ext uri="{FF2B5EF4-FFF2-40B4-BE49-F238E27FC236}">
                <a16:creationId xmlns:a16="http://schemas.microsoft.com/office/drawing/2014/main" id="{B4389B36-E541-48E7-A912-C35EE13572D1}"/>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2BA1EDDF-3973-431D-958F-640EC310C4D6}"/>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11995718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C">
    <p:spTree>
      <p:nvGrpSpPr>
        <p:cNvPr id="1" name=""/>
        <p:cNvGrpSpPr/>
        <p:nvPr/>
      </p:nvGrpSpPr>
      <p:grpSpPr>
        <a:xfrm>
          <a:off x="0" y="0"/>
          <a:ext cx="0" cy="0"/>
          <a:chOff x="0" y="0"/>
          <a:chExt cx="0" cy="0"/>
        </a:xfrm>
      </p:grpSpPr>
      <p:sp>
        <p:nvSpPr>
          <p:cNvPr id="75" name="Picture Placeholder 74">
            <a:extLst>
              <a:ext uri="{FF2B5EF4-FFF2-40B4-BE49-F238E27FC236}">
                <a16:creationId xmlns:a16="http://schemas.microsoft.com/office/drawing/2014/main" id="{3E2304DD-D55D-458E-8153-0D330BDFEFF8}"/>
              </a:ext>
            </a:extLst>
          </p:cNvPr>
          <p:cNvSpPr>
            <a:spLocks noGrp="1"/>
          </p:cNvSpPr>
          <p:nvPr>
            <p:ph type="pic" sz="quarter" idx="13"/>
          </p:nvPr>
        </p:nvSpPr>
        <p:spPr>
          <a:xfrm>
            <a:off x="1" y="1"/>
            <a:ext cx="12204000" cy="6857998"/>
          </a:xfrm>
          <a:solidFill>
            <a:schemeClr val="bg1">
              <a:lumMod val="85000"/>
            </a:schemeClr>
          </a:solidFill>
        </p:spPr>
        <p:txBody>
          <a:bodyPr lIns="360000" tIns="360000" rIns="360000" bIns="360000">
            <a:normAutofit/>
          </a:bodyPr>
          <a:lstStyle>
            <a:lvl1pPr algn="r">
              <a:defRPr sz="1600">
                <a:solidFill>
                  <a:schemeClr val="tx1">
                    <a:lumMod val="50000"/>
                    <a:lumOff val="50000"/>
                  </a:schemeClr>
                </a:solidFill>
              </a:defRPr>
            </a:lvl1pPr>
          </a:lstStyle>
          <a:p>
            <a:r>
              <a:rPr lang="en-US" noProof="0"/>
              <a:t>Click icon to add picture</a:t>
            </a:r>
            <a:endParaRPr lang="en-AU" noProof="0"/>
          </a:p>
        </p:txBody>
      </p:sp>
      <p:sp>
        <p:nvSpPr>
          <p:cNvPr id="73" name="Subtitle 72">
            <a:extLst>
              <a:ext uri="{FF2B5EF4-FFF2-40B4-BE49-F238E27FC236}">
                <a16:creationId xmlns:a16="http://schemas.microsoft.com/office/drawing/2014/main" id="{2993D1DC-23D0-40CA-BA80-0CCA239AC610}"/>
              </a:ext>
            </a:extLst>
          </p:cNvPr>
          <p:cNvSpPr>
            <a:spLocks noGrp="1"/>
          </p:cNvSpPr>
          <p:nvPr>
            <p:ph type="subTitle" idx="1" hasCustomPrompt="1"/>
          </p:nvPr>
        </p:nvSpPr>
        <p:spPr>
          <a:xfrm>
            <a:off x="0" y="0"/>
            <a:ext cx="5729283" cy="6857998"/>
          </a:xfrm>
          <a:custGeom>
            <a:avLst/>
            <a:gdLst>
              <a:gd name="connsiteX0" fmla="*/ 0 w 5729283"/>
              <a:gd name="connsiteY0" fmla="*/ 0 h 6857998"/>
              <a:gd name="connsiteX1" fmla="*/ 4311112 w 5729283"/>
              <a:gd name="connsiteY1" fmla="*/ 0 h 6857998"/>
              <a:gd name="connsiteX2" fmla="*/ 5729283 w 5729283"/>
              <a:gd name="connsiteY2" fmla="*/ 5316930 h 6857998"/>
              <a:gd name="connsiteX3" fmla="*/ 0 w 5729283"/>
              <a:gd name="connsiteY3" fmla="*/ 6857998 h 6857998"/>
            </a:gdLst>
            <a:ahLst/>
            <a:cxnLst>
              <a:cxn ang="0">
                <a:pos x="connsiteX0" y="connsiteY0"/>
              </a:cxn>
              <a:cxn ang="0">
                <a:pos x="connsiteX1" y="connsiteY1"/>
              </a:cxn>
              <a:cxn ang="0">
                <a:pos x="connsiteX2" y="connsiteY2"/>
              </a:cxn>
              <a:cxn ang="0">
                <a:pos x="connsiteX3" y="connsiteY3"/>
              </a:cxn>
            </a:cxnLst>
            <a:rect l="l" t="t" r="r" b="b"/>
            <a:pathLst>
              <a:path w="5729283" h="6857998">
                <a:moveTo>
                  <a:pt x="0" y="0"/>
                </a:moveTo>
                <a:lnTo>
                  <a:pt x="4311112" y="0"/>
                </a:lnTo>
                <a:lnTo>
                  <a:pt x="5729283" y="5316930"/>
                </a:lnTo>
                <a:lnTo>
                  <a:pt x="0" y="6857998"/>
                </a:lnTo>
                <a:close/>
              </a:path>
            </a:pathLst>
          </a:custGeom>
          <a:solidFill>
            <a:schemeClr val="bg1">
              <a:alpha val="80000"/>
            </a:schemeClr>
          </a:solidFill>
        </p:spPr>
        <p:txBody>
          <a:bodyPr wrap="square" lIns="576000" tIns="2484000" rIns="1404000" anchor="t" anchorCtr="0">
            <a:noAutofit/>
          </a:bodyPr>
          <a:lstStyle>
            <a:lvl1pPr marL="0" indent="0" algn="l">
              <a:spcAft>
                <a:spcPts val="12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sp>
        <p:nvSpPr>
          <p:cNvPr id="137" name="Text Placeholder 135">
            <a:extLst>
              <a:ext uri="{FF2B5EF4-FFF2-40B4-BE49-F238E27FC236}">
                <a16:creationId xmlns:a16="http://schemas.microsoft.com/office/drawing/2014/main" id="{081B6B67-7D18-4A84-A9C8-F8EB715A3FB3}"/>
              </a:ext>
            </a:extLst>
          </p:cNvPr>
          <p:cNvSpPr>
            <a:spLocks noGrp="1" noChangeAspect="1"/>
          </p:cNvSpPr>
          <p:nvPr>
            <p:ph type="body" sz="quarter" idx="14" hasCustomPrompt="1"/>
          </p:nvPr>
        </p:nvSpPr>
        <p:spPr>
          <a:xfrm>
            <a:off x="607255" y="616633"/>
            <a:ext cx="1440000" cy="1440000"/>
          </a:xfrm>
          <a:blipFill dpi="0" rotWithShape="1">
            <a:blip r:embed="rId2"/>
            <a:srcRect/>
            <a:stretch>
              <a:fillRect/>
            </a:stretch>
          </a:blipFill>
        </p:spPr>
        <p:txBody>
          <a:bodyPr>
            <a:normAutofit/>
          </a:bodyPr>
          <a:lstStyle>
            <a:lvl1pPr>
              <a:defRPr sz="200">
                <a:solidFill>
                  <a:schemeClr val="tx2"/>
                </a:solidFill>
              </a:defRPr>
            </a:lvl1pPr>
            <a:lvl2pPr marL="0" indent="0">
              <a:defRPr sz="200">
                <a:solidFill>
                  <a:schemeClr val="tx2"/>
                </a:solidFill>
              </a:defRPr>
            </a:lvl2pPr>
            <a:lvl3pPr marL="0" indent="0">
              <a:defRPr sz="200">
                <a:solidFill>
                  <a:schemeClr val="tx2"/>
                </a:solidFill>
              </a:defRPr>
            </a:lvl3pPr>
            <a:lvl4pPr>
              <a:defRPr sz="200">
                <a:solidFill>
                  <a:schemeClr val="tx2"/>
                </a:solidFill>
              </a:defRPr>
            </a:lvl4pPr>
            <a:lvl5pPr>
              <a:defRPr sz="200">
                <a:solidFill>
                  <a:schemeClr val="tx2"/>
                </a:solidFill>
              </a:defRPr>
            </a:lvl5pPr>
            <a:lvl6pPr>
              <a:defRPr sz="200">
                <a:solidFill>
                  <a:schemeClr val="tx2"/>
                </a:solidFill>
              </a:defRPr>
            </a:lvl6pPr>
            <a:lvl7pPr>
              <a:defRPr sz="200">
                <a:solidFill>
                  <a:schemeClr val="tx2"/>
                </a:solidFill>
              </a:defRPr>
            </a:lvl7pPr>
            <a:lvl8pPr>
              <a:defRPr sz="200">
                <a:solidFill>
                  <a:schemeClr val="tx2"/>
                </a:solidFill>
              </a:defRPr>
            </a:lvl8pPr>
            <a:lvl9pPr>
              <a:defRPr sz="200">
                <a:solidFill>
                  <a:schemeClr val="tx2"/>
                </a:solidFill>
              </a:defRPr>
            </a:lvl9pPr>
          </a:lstStyle>
          <a:p>
            <a:pPr lvl="0"/>
            <a:r>
              <a:rPr lang="en-AU" noProof="0"/>
              <a:t>       </a:t>
            </a:r>
          </a:p>
        </p:txBody>
      </p:sp>
      <p:sp>
        <p:nvSpPr>
          <p:cNvPr id="139" name="Text Placeholder 140">
            <a:extLst>
              <a:ext uri="{FF2B5EF4-FFF2-40B4-BE49-F238E27FC236}">
                <a16:creationId xmlns:a16="http://schemas.microsoft.com/office/drawing/2014/main" id="{57544754-61DA-4535-96B6-21D24A61885D}"/>
              </a:ext>
            </a:extLst>
          </p:cNvPr>
          <p:cNvSpPr>
            <a:spLocks noGrp="1"/>
          </p:cNvSpPr>
          <p:nvPr>
            <p:ph type="body" sz="quarter" idx="16" hasCustomPrompt="1"/>
          </p:nvPr>
        </p:nvSpPr>
        <p:spPr>
          <a:xfrm>
            <a:off x="500063" y="5265337"/>
            <a:ext cx="3567112"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8" name="Text Placeholder 135">
            <a:extLst>
              <a:ext uri="{FF2B5EF4-FFF2-40B4-BE49-F238E27FC236}">
                <a16:creationId xmlns:a16="http://schemas.microsoft.com/office/drawing/2014/main" id="{08BE5594-C448-4AC9-B08C-E09264A1634F}"/>
              </a:ext>
            </a:extLst>
          </p:cNvPr>
          <p:cNvSpPr>
            <a:spLocks noGrp="1"/>
          </p:cNvSpPr>
          <p:nvPr>
            <p:ph type="body" sz="quarter" idx="17" hasCustomPrompt="1"/>
          </p:nvPr>
        </p:nvSpPr>
        <p:spPr>
          <a:xfrm>
            <a:off x="607255" y="52093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114439700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lide B-Fluidity">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70" name="Group 4">
            <a:extLst>
              <a:ext uri="{FF2B5EF4-FFF2-40B4-BE49-F238E27FC236}">
                <a16:creationId xmlns:a16="http://schemas.microsoft.com/office/drawing/2014/main" id="{3AFBB0F5-5EB0-405F-9812-3F6111C207C6}"/>
              </a:ext>
            </a:extLst>
          </p:cNvPr>
          <p:cNvGrpSpPr>
            <a:grpSpLocks noChangeAspect="1"/>
          </p:cNvGrpSpPr>
          <p:nvPr userDrawn="1"/>
        </p:nvGrpSpPr>
        <p:grpSpPr bwMode="auto">
          <a:xfrm>
            <a:off x="607255" y="616633"/>
            <a:ext cx="1440000" cy="1443689"/>
            <a:chOff x="2864" y="1181"/>
            <a:chExt cx="1952" cy="1957"/>
          </a:xfrm>
          <a:blipFill>
            <a:blip r:embed="rId2"/>
            <a:stretch>
              <a:fillRect/>
            </a:stretch>
          </a:blipFill>
        </p:grpSpPr>
        <p:sp>
          <p:nvSpPr>
            <p:cNvPr id="72" name="AutoShape 3">
              <a:extLst>
                <a:ext uri="{FF2B5EF4-FFF2-40B4-BE49-F238E27FC236}">
                  <a16:creationId xmlns:a16="http://schemas.microsoft.com/office/drawing/2014/main" id="{EE348DCA-F65E-472C-8E94-01A3FE818BC6}"/>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3" name="Rectangle 5">
              <a:extLst>
                <a:ext uri="{FF2B5EF4-FFF2-40B4-BE49-F238E27FC236}">
                  <a16:creationId xmlns:a16="http://schemas.microsoft.com/office/drawing/2014/main" id="{43ED83A1-CC4D-42EA-8ABE-37ED66A6485E}"/>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6" name="Freeform 6">
              <a:extLst>
                <a:ext uri="{FF2B5EF4-FFF2-40B4-BE49-F238E27FC236}">
                  <a16:creationId xmlns:a16="http://schemas.microsoft.com/office/drawing/2014/main" id="{C14D3AFF-4015-4ADB-AB21-B4EADD0CA39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7" name="Freeform 7">
              <a:extLst>
                <a:ext uri="{FF2B5EF4-FFF2-40B4-BE49-F238E27FC236}">
                  <a16:creationId xmlns:a16="http://schemas.microsoft.com/office/drawing/2014/main" id="{338B28A6-DBB6-499A-9175-D30CDBFB65D5}"/>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8" name="Freeform 8">
              <a:extLst>
                <a:ext uri="{FF2B5EF4-FFF2-40B4-BE49-F238E27FC236}">
                  <a16:creationId xmlns:a16="http://schemas.microsoft.com/office/drawing/2014/main" id="{B4F42473-3AD2-48CF-9DF2-688A050792D6}"/>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9" name="Freeform 9">
              <a:extLst>
                <a:ext uri="{FF2B5EF4-FFF2-40B4-BE49-F238E27FC236}">
                  <a16:creationId xmlns:a16="http://schemas.microsoft.com/office/drawing/2014/main" id="{4CFCC169-6EE2-4286-8FE4-D99450A4434D}"/>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0" name="Freeform 10">
              <a:extLst>
                <a:ext uri="{FF2B5EF4-FFF2-40B4-BE49-F238E27FC236}">
                  <a16:creationId xmlns:a16="http://schemas.microsoft.com/office/drawing/2014/main" id="{9D240A6C-65D8-4404-BD21-34BFC830B98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1" name="Freeform 11">
              <a:extLst>
                <a:ext uri="{FF2B5EF4-FFF2-40B4-BE49-F238E27FC236}">
                  <a16:creationId xmlns:a16="http://schemas.microsoft.com/office/drawing/2014/main" id="{D2693798-E801-4A01-899D-3526F4E67924}"/>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2" name="Freeform 12">
              <a:extLst>
                <a:ext uri="{FF2B5EF4-FFF2-40B4-BE49-F238E27FC236}">
                  <a16:creationId xmlns:a16="http://schemas.microsoft.com/office/drawing/2014/main" id="{285079AC-870B-48A5-93B9-BCEBA2C1494A}"/>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3" name="Freeform 13">
              <a:extLst>
                <a:ext uri="{FF2B5EF4-FFF2-40B4-BE49-F238E27FC236}">
                  <a16:creationId xmlns:a16="http://schemas.microsoft.com/office/drawing/2014/main" id="{999F3F9A-C895-4189-8520-0793CCCD0BF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4" name="Freeform 14">
              <a:extLst>
                <a:ext uri="{FF2B5EF4-FFF2-40B4-BE49-F238E27FC236}">
                  <a16:creationId xmlns:a16="http://schemas.microsoft.com/office/drawing/2014/main" id="{5161D696-7B40-4240-8A0E-23B94BADBCDC}"/>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5" name="Freeform 15">
              <a:extLst>
                <a:ext uri="{FF2B5EF4-FFF2-40B4-BE49-F238E27FC236}">
                  <a16:creationId xmlns:a16="http://schemas.microsoft.com/office/drawing/2014/main" id="{4C75893E-D358-44AC-A3CF-2EED9778A456}"/>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6" name="Freeform 16">
              <a:extLst>
                <a:ext uri="{FF2B5EF4-FFF2-40B4-BE49-F238E27FC236}">
                  <a16:creationId xmlns:a16="http://schemas.microsoft.com/office/drawing/2014/main" id="{7637E8F0-D81C-476F-8F8E-D9920CB899EE}"/>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7" name="Freeform 17">
              <a:extLst>
                <a:ext uri="{FF2B5EF4-FFF2-40B4-BE49-F238E27FC236}">
                  <a16:creationId xmlns:a16="http://schemas.microsoft.com/office/drawing/2014/main" id="{871A423F-334B-41DD-AB12-69F4222E2B48}"/>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8" name="Freeform 18">
              <a:extLst>
                <a:ext uri="{FF2B5EF4-FFF2-40B4-BE49-F238E27FC236}">
                  <a16:creationId xmlns:a16="http://schemas.microsoft.com/office/drawing/2014/main" id="{F58C111E-E1E0-495A-B19E-19C23BC04A4D}"/>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9" name="Freeform 19">
              <a:extLst>
                <a:ext uri="{FF2B5EF4-FFF2-40B4-BE49-F238E27FC236}">
                  <a16:creationId xmlns:a16="http://schemas.microsoft.com/office/drawing/2014/main" id="{C13C60D4-33A1-4116-A310-C2D5DDC4EEC0}"/>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0" name="Freeform 20">
              <a:extLst>
                <a:ext uri="{FF2B5EF4-FFF2-40B4-BE49-F238E27FC236}">
                  <a16:creationId xmlns:a16="http://schemas.microsoft.com/office/drawing/2014/main" id="{A48538EB-0D4D-49B9-BDCF-9D922353F70E}"/>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1" name="Rectangle 21">
              <a:extLst>
                <a:ext uri="{FF2B5EF4-FFF2-40B4-BE49-F238E27FC236}">
                  <a16:creationId xmlns:a16="http://schemas.microsoft.com/office/drawing/2014/main" id="{1487FAD7-88D3-4A87-99A7-7B072B555F45}"/>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2" name="Freeform 22">
              <a:extLst>
                <a:ext uri="{FF2B5EF4-FFF2-40B4-BE49-F238E27FC236}">
                  <a16:creationId xmlns:a16="http://schemas.microsoft.com/office/drawing/2014/main" id="{8914B577-98F3-43EF-BC4A-E7588E200C3D}"/>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3" name="Freeform 23">
              <a:extLst>
                <a:ext uri="{FF2B5EF4-FFF2-40B4-BE49-F238E27FC236}">
                  <a16:creationId xmlns:a16="http://schemas.microsoft.com/office/drawing/2014/main" id="{B5308D54-22FE-4DA7-BC01-ED460072EFA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4" name="Freeform 24">
              <a:extLst>
                <a:ext uri="{FF2B5EF4-FFF2-40B4-BE49-F238E27FC236}">
                  <a16:creationId xmlns:a16="http://schemas.microsoft.com/office/drawing/2014/main" id="{3A60EE4F-D706-499A-8872-B156049D5B9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5" name="Freeform 25">
              <a:extLst>
                <a:ext uri="{FF2B5EF4-FFF2-40B4-BE49-F238E27FC236}">
                  <a16:creationId xmlns:a16="http://schemas.microsoft.com/office/drawing/2014/main" id="{3EAF6B99-79B4-43B1-842F-B1AFF0CC1E67}"/>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6" name="Freeform 26">
              <a:extLst>
                <a:ext uri="{FF2B5EF4-FFF2-40B4-BE49-F238E27FC236}">
                  <a16:creationId xmlns:a16="http://schemas.microsoft.com/office/drawing/2014/main" id="{6C79F926-94C7-4522-9614-397593F62EAC}"/>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7" name="Freeform 27">
              <a:extLst>
                <a:ext uri="{FF2B5EF4-FFF2-40B4-BE49-F238E27FC236}">
                  <a16:creationId xmlns:a16="http://schemas.microsoft.com/office/drawing/2014/main" id="{FDD151CA-6BF4-4036-98ED-05B831B530FD}"/>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8" name="Freeform 28">
              <a:extLst>
                <a:ext uri="{FF2B5EF4-FFF2-40B4-BE49-F238E27FC236}">
                  <a16:creationId xmlns:a16="http://schemas.microsoft.com/office/drawing/2014/main" id="{AB448DEB-E490-4038-8414-1A68B9109CC0}"/>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9" name="Freeform 29">
              <a:extLst>
                <a:ext uri="{FF2B5EF4-FFF2-40B4-BE49-F238E27FC236}">
                  <a16:creationId xmlns:a16="http://schemas.microsoft.com/office/drawing/2014/main" id="{524059C3-D356-4C34-9C06-DD896588BF75}"/>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0" name="Freeform 30">
              <a:extLst>
                <a:ext uri="{FF2B5EF4-FFF2-40B4-BE49-F238E27FC236}">
                  <a16:creationId xmlns:a16="http://schemas.microsoft.com/office/drawing/2014/main" id="{247D07C2-EC7B-4730-92FA-6B8D84B80D42}"/>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1" name="Freeform 31">
              <a:extLst>
                <a:ext uri="{FF2B5EF4-FFF2-40B4-BE49-F238E27FC236}">
                  <a16:creationId xmlns:a16="http://schemas.microsoft.com/office/drawing/2014/main" id="{5D6F08FA-2532-4558-9602-AF1744F99F15}"/>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2" name="Freeform 32">
              <a:extLst>
                <a:ext uri="{FF2B5EF4-FFF2-40B4-BE49-F238E27FC236}">
                  <a16:creationId xmlns:a16="http://schemas.microsoft.com/office/drawing/2014/main" id="{E685EBE7-869E-41B0-BCD8-FF537CBD5C59}"/>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3" name="Freeform 34">
              <a:extLst>
                <a:ext uri="{FF2B5EF4-FFF2-40B4-BE49-F238E27FC236}">
                  <a16:creationId xmlns:a16="http://schemas.microsoft.com/office/drawing/2014/main" id="{C3AB8B41-7BD9-44AA-B986-74D53C9AF3C3}"/>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4" name="Freeform 35">
              <a:extLst>
                <a:ext uri="{FF2B5EF4-FFF2-40B4-BE49-F238E27FC236}">
                  <a16:creationId xmlns:a16="http://schemas.microsoft.com/office/drawing/2014/main" id="{EDE8817E-73C2-4561-8428-03CCAFF40CF8}"/>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5" name="Freeform 36">
              <a:extLst>
                <a:ext uri="{FF2B5EF4-FFF2-40B4-BE49-F238E27FC236}">
                  <a16:creationId xmlns:a16="http://schemas.microsoft.com/office/drawing/2014/main" id="{AF8224B5-9A1C-4DFC-9A81-E5FD62FB5640}"/>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6" name="Freeform 37">
              <a:extLst>
                <a:ext uri="{FF2B5EF4-FFF2-40B4-BE49-F238E27FC236}">
                  <a16:creationId xmlns:a16="http://schemas.microsoft.com/office/drawing/2014/main" id="{1C2A9587-67A6-4716-977B-862BFA82E668}"/>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7" name="Freeform 38">
              <a:extLst>
                <a:ext uri="{FF2B5EF4-FFF2-40B4-BE49-F238E27FC236}">
                  <a16:creationId xmlns:a16="http://schemas.microsoft.com/office/drawing/2014/main" id="{495A0897-65A5-4410-A4A7-BD794D83CDC3}"/>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8" name="Freeform 39">
              <a:extLst>
                <a:ext uri="{FF2B5EF4-FFF2-40B4-BE49-F238E27FC236}">
                  <a16:creationId xmlns:a16="http://schemas.microsoft.com/office/drawing/2014/main" id="{7E97296E-EB49-46E9-8E93-4AA5F3E541C7}"/>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9" name="Freeform 40">
              <a:extLst>
                <a:ext uri="{FF2B5EF4-FFF2-40B4-BE49-F238E27FC236}">
                  <a16:creationId xmlns:a16="http://schemas.microsoft.com/office/drawing/2014/main" id="{2F3461FC-DD4F-4CA4-B2A8-7F4F566F61F9}"/>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0" name="Freeform 41">
              <a:extLst>
                <a:ext uri="{FF2B5EF4-FFF2-40B4-BE49-F238E27FC236}">
                  <a16:creationId xmlns:a16="http://schemas.microsoft.com/office/drawing/2014/main" id="{8908A0F4-A93F-4BE5-8463-B36A8039B586}"/>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1" name="Freeform 42">
              <a:extLst>
                <a:ext uri="{FF2B5EF4-FFF2-40B4-BE49-F238E27FC236}">
                  <a16:creationId xmlns:a16="http://schemas.microsoft.com/office/drawing/2014/main" id="{24D30A92-E7FF-424A-B0A9-AC7FE32E7708}"/>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2" name="Freeform 43">
              <a:extLst>
                <a:ext uri="{FF2B5EF4-FFF2-40B4-BE49-F238E27FC236}">
                  <a16:creationId xmlns:a16="http://schemas.microsoft.com/office/drawing/2014/main" id="{B2A95380-ABEE-40CA-BBE5-1E3411D8CDED}"/>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3" name="Freeform 44">
              <a:extLst>
                <a:ext uri="{FF2B5EF4-FFF2-40B4-BE49-F238E27FC236}">
                  <a16:creationId xmlns:a16="http://schemas.microsoft.com/office/drawing/2014/main" id="{25364CF1-47E1-42AA-B408-1241E63E8C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4" name="Freeform 45">
              <a:extLst>
                <a:ext uri="{FF2B5EF4-FFF2-40B4-BE49-F238E27FC236}">
                  <a16:creationId xmlns:a16="http://schemas.microsoft.com/office/drawing/2014/main" id="{722A9A6F-E73A-4E34-A53F-A559E043C3E1}"/>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5" name="Freeform 46">
              <a:extLst>
                <a:ext uri="{FF2B5EF4-FFF2-40B4-BE49-F238E27FC236}">
                  <a16:creationId xmlns:a16="http://schemas.microsoft.com/office/drawing/2014/main" id="{7DC776F1-D1BF-4756-9B11-A3922DD28A59}"/>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6" name="Freeform 47">
              <a:extLst>
                <a:ext uri="{FF2B5EF4-FFF2-40B4-BE49-F238E27FC236}">
                  <a16:creationId xmlns:a16="http://schemas.microsoft.com/office/drawing/2014/main" id="{F702349C-C6E4-46A5-8802-BB88DD4BE29E}"/>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7" name="Freeform 48">
              <a:extLst>
                <a:ext uri="{FF2B5EF4-FFF2-40B4-BE49-F238E27FC236}">
                  <a16:creationId xmlns:a16="http://schemas.microsoft.com/office/drawing/2014/main" id="{346BC6D5-9E5A-4B92-9611-F9D07EF48525}"/>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8" name="Freeform 49">
              <a:extLst>
                <a:ext uri="{FF2B5EF4-FFF2-40B4-BE49-F238E27FC236}">
                  <a16:creationId xmlns:a16="http://schemas.microsoft.com/office/drawing/2014/main" id="{2A9DF814-73D8-4894-8B96-23B40E6E9089}"/>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9" name="Freeform 50">
              <a:extLst>
                <a:ext uri="{FF2B5EF4-FFF2-40B4-BE49-F238E27FC236}">
                  <a16:creationId xmlns:a16="http://schemas.microsoft.com/office/drawing/2014/main" id="{58C1703B-88EC-4C9F-B827-837D126B61D6}"/>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0" name="Freeform 51">
              <a:extLst>
                <a:ext uri="{FF2B5EF4-FFF2-40B4-BE49-F238E27FC236}">
                  <a16:creationId xmlns:a16="http://schemas.microsoft.com/office/drawing/2014/main" id="{7589E396-ADCF-4596-8DE4-4379AFCE7E22}"/>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1" name="Freeform 52">
              <a:extLst>
                <a:ext uri="{FF2B5EF4-FFF2-40B4-BE49-F238E27FC236}">
                  <a16:creationId xmlns:a16="http://schemas.microsoft.com/office/drawing/2014/main" id="{C49FDA79-CF20-4CA4-9EC3-273E88B10C6B}"/>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2" name="Freeform 53">
              <a:extLst>
                <a:ext uri="{FF2B5EF4-FFF2-40B4-BE49-F238E27FC236}">
                  <a16:creationId xmlns:a16="http://schemas.microsoft.com/office/drawing/2014/main" id="{EAF66CB7-8F32-4F0C-B5A2-11A6143DA74B}"/>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3" name="Freeform 54">
              <a:extLst>
                <a:ext uri="{FF2B5EF4-FFF2-40B4-BE49-F238E27FC236}">
                  <a16:creationId xmlns:a16="http://schemas.microsoft.com/office/drawing/2014/main" id="{DD4F44F0-927E-4351-9C37-2EE63B71F04A}"/>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4" name="Freeform 55">
              <a:extLst>
                <a:ext uri="{FF2B5EF4-FFF2-40B4-BE49-F238E27FC236}">
                  <a16:creationId xmlns:a16="http://schemas.microsoft.com/office/drawing/2014/main" id="{92AC303A-678D-4707-A16F-2DA1A07D9D64}"/>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5" name="Freeform 56">
              <a:extLst>
                <a:ext uri="{FF2B5EF4-FFF2-40B4-BE49-F238E27FC236}">
                  <a16:creationId xmlns:a16="http://schemas.microsoft.com/office/drawing/2014/main" id="{4BCFC9F6-3BBE-4394-851E-3738C7D6EB4E}"/>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6" name="Freeform 57">
              <a:extLst>
                <a:ext uri="{FF2B5EF4-FFF2-40B4-BE49-F238E27FC236}">
                  <a16:creationId xmlns:a16="http://schemas.microsoft.com/office/drawing/2014/main" id="{D4997C90-4986-45C1-9DAC-A5D26B02F3BD}"/>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7" name="Freeform 58">
              <a:extLst>
                <a:ext uri="{FF2B5EF4-FFF2-40B4-BE49-F238E27FC236}">
                  <a16:creationId xmlns:a16="http://schemas.microsoft.com/office/drawing/2014/main" id="{ACC13E25-4EE3-4A63-B0AF-2162BB78ECBF}"/>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8" name="Freeform 59">
              <a:extLst>
                <a:ext uri="{FF2B5EF4-FFF2-40B4-BE49-F238E27FC236}">
                  <a16:creationId xmlns:a16="http://schemas.microsoft.com/office/drawing/2014/main" id="{87AA0A80-577E-43A6-B738-0BAFE7F7B4EA}"/>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9" name="Freeform 60">
              <a:extLst>
                <a:ext uri="{FF2B5EF4-FFF2-40B4-BE49-F238E27FC236}">
                  <a16:creationId xmlns:a16="http://schemas.microsoft.com/office/drawing/2014/main" id="{3DBFF628-46A4-41BD-9FA9-3D4418E866E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0" name="Freeform 61">
              <a:extLst>
                <a:ext uri="{FF2B5EF4-FFF2-40B4-BE49-F238E27FC236}">
                  <a16:creationId xmlns:a16="http://schemas.microsoft.com/office/drawing/2014/main" id="{D6413240-42B4-45DB-BBA2-56A1CDBD3C5B}"/>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1" name="Freeform 62">
              <a:extLst>
                <a:ext uri="{FF2B5EF4-FFF2-40B4-BE49-F238E27FC236}">
                  <a16:creationId xmlns:a16="http://schemas.microsoft.com/office/drawing/2014/main" id="{8AAB2B20-3978-4858-9836-C1351201A6F9}"/>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67" name="Freeform: Shape 66">
            <a:extLst>
              <a:ext uri="{FF2B5EF4-FFF2-40B4-BE49-F238E27FC236}">
                <a16:creationId xmlns:a16="http://schemas.microsoft.com/office/drawing/2014/main" id="{86F4D0A5-6CC7-400E-9C3C-0694666F6F88}"/>
              </a:ext>
            </a:extLst>
          </p:cNvPr>
          <p:cNvSpPr/>
          <p:nvPr userDrawn="1"/>
        </p:nvSpPr>
        <p:spPr>
          <a:xfrm>
            <a:off x="6272240"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dpi="0" rotWithShape="1">
            <a:blip r:embed="rId3" cstate="screen">
              <a:extLst>
                <a:ext uri="{28A0092B-C50C-407E-A947-70E740481C1C}">
                  <a14:useLocalDpi xmlns:a14="http://schemas.microsoft.com/office/drawing/2010/main"/>
                </a:ext>
              </a:extLst>
            </a:blip>
            <a:srcRect/>
            <a:stretch>
              <a:fillRect l="-59425" t="-59426" r="-32309" b="-3230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3" name="Text Placeholder 140">
            <a:extLst>
              <a:ext uri="{FF2B5EF4-FFF2-40B4-BE49-F238E27FC236}">
                <a16:creationId xmlns:a16="http://schemas.microsoft.com/office/drawing/2014/main" id="{C8E1928D-065A-4AB1-9DF2-3C1374F8D11A}"/>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E11A1BDE-E875-46F4-AFCD-40A301028118}"/>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396075915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lide B-Strength">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70" name="Group 4">
            <a:extLst>
              <a:ext uri="{FF2B5EF4-FFF2-40B4-BE49-F238E27FC236}">
                <a16:creationId xmlns:a16="http://schemas.microsoft.com/office/drawing/2014/main" id="{3AFBB0F5-5EB0-405F-9812-3F6111C207C6}"/>
              </a:ext>
            </a:extLst>
          </p:cNvPr>
          <p:cNvGrpSpPr>
            <a:grpSpLocks noChangeAspect="1"/>
          </p:cNvGrpSpPr>
          <p:nvPr userDrawn="1"/>
        </p:nvGrpSpPr>
        <p:grpSpPr bwMode="auto">
          <a:xfrm>
            <a:off x="607255" y="616633"/>
            <a:ext cx="1440000" cy="1443689"/>
            <a:chOff x="2864" y="1181"/>
            <a:chExt cx="1952" cy="1957"/>
          </a:xfrm>
          <a:blipFill>
            <a:blip r:embed="rId2"/>
            <a:stretch>
              <a:fillRect/>
            </a:stretch>
          </a:blipFill>
        </p:grpSpPr>
        <p:sp>
          <p:nvSpPr>
            <p:cNvPr id="72" name="AutoShape 3">
              <a:extLst>
                <a:ext uri="{FF2B5EF4-FFF2-40B4-BE49-F238E27FC236}">
                  <a16:creationId xmlns:a16="http://schemas.microsoft.com/office/drawing/2014/main" id="{EE348DCA-F65E-472C-8E94-01A3FE818BC6}"/>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3" name="Rectangle 5">
              <a:extLst>
                <a:ext uri="{FF2B5EF4-FFF2-40B4-BE49-F238E27FC236}">
                  <a16:creationId xmlns:a16="http://schemas.microsoft.com/office/drawing/2014/main" id="{43ED83A1-CC4D-42EA-8ABE-37ED66A6485E}"/>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6" name="Freeform 6">
              <a:extLst>
                <a:ext uri="{FF2B5EF4-FFF2-40B4-BE49-F238E27FC236}">
                  <a16:creationId xmlns:a16="http://schemas.microsoft.com/office/drawing/2014/main" id="{C14D3AFF-4015-4ADB-AB21-B4EADD0CA39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7" name="Freeform 7">
              <a:extLst>
                <a:ext uri="{FF2B5EF4-FFF2-40B4-BE49-F238E27FC236}">
                  <a16:creationId xmlns:a16="http://schemas.microsoft.com/office/drawing/2014/main" id="{338B28A6-DBB6-499A-9175-D30CDBFB65D5}"/>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8" name="Freeform 8">
              <a:extLst>
                <a:ext uri="{FF2B5EF4-FFF2-40B4-BE49-F238E27FC236}">
                  <a16:creationId xmlns:a16="http://schemas.microsoft.com/office/drawing/2014/main" id="{B4F42473-3AD2-48CF-9DF2-688A050792D6}"/>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9" name="Freeform 9">
              <a:extLst>
                <a:ext uri="{FF2B5EF4-FFF2-40B4-BE49-F238E27FC236}">
                  <a16:creationId xmlns:a16="http://schemas.microsoft.com/office/drawing/2014/main" id="{4CFCC169-6EE2-4286-8FE4-D99450A4434D}"/>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0" name="Freeform 10">
              <a:extLst>
                <a:ext uri="{FF2B5EF4-FFF2-40B4-BE49-F238E27FC236}">
                  <a16:creationId xmlns:a16="http://schemas.microsoft.com/office/drawing/2014/main" id="{9D240A6C-65D8-4404-BD21-34BFC830B98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1" name="Freeform 11">
              <a:extLst>
                <a:ext uri="{FF2B5EF4-FFF2-40B4-BE49-F238E27FC236}">
                  <a16:creationId xmlns:a16="http://schemas.microsoft.com/office/drawing/2014/main" id="{D2693798-E801-4A01-899D-3526F4E67924}"/>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2" name="Freeform 12">
              <a:extLst>
                <a:ext uri="{FF2B5EF4-FFF2-40B4-BE49-F238E27FC236}">
                  <a16:creationId xmlns:a16="http://schemas.microsoft.com/office/drawing/2014/main" id="{285079AC-870B-48A5-93B9-BCEBA2C1494A}"/>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3" name="Freeform 13">
              <a:extLst>
                <a:ext uri="{FF2B5EF4-FFF2-40B4-BE49-F238E27FC236}">
                  <a16:creationId xmlns:a16="http://schemas.microsoft.com/office/drawing/2014/main" id="{999F3F9A-C895-4189-8520-0793CCCD0BF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4" name="Freeform 14">
              <a:extLst>
                <a:ext uri="{FF2B5EF4-FFF2-40B4-BE49-F238E27FC236}">
                  <a16:creationId xmlns:a16="http://schemas.microsoft.com/office/drawing/2014/main" id="{5161D696-7B40-4240-8A0E-23B94BADBCDC}"/>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5" name="Freeform 15">
              <a:extLst>
                <a:ext uri="{FF2B5EF4-FFF2-40B4-BE49-F238E27FC236}">
                  <a16:creationId xmlns:a16="http://schemas.microsoft.com/office/drawing/2014/main" id="{4C75893E-D358-44AC-A3CF-2EED9778A456}"/>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6" name="Freeform 16">
              <a:extLst>
                <a:ext uri="{FF2B5EF4-FFF2-40B4-BE49-F238E27FC236}">
                  <a16:creationId xmlns:a16="http://schemas.microsoft.com/office/drawing/2014/main" id="{7637E8F0-D81C-476F-8F8E-D9920CB899EE}"/>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7" name="Freeform 17">
              <a:extLst>
                <a:ext uri="{FF2B5EF4-FFF2-40B4-BE49-F238E27FC236}">
                  <a16:creationId xmlns:a16="http://schemas.microsoft.com/office/drawing/2014/main" id="{871A423F-334B-41DD-AB12-69F4222E2B48}"/>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8" name="Freeform 18">
              <a:extLst>
                <a:ext uri="{FF2B5EF4-FFF2-40B4-BE49-F238E27FC236}">
                  <a16:creationId xmlns:a16="http://schemas.microsoft.com/office/drawing/2014/main" id="{F58C111E-E1E0-495A-B19E-19C23BC04A4D}"/>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9" name="Freeform 19">
              <a:extLst>
                <a:ext uri="{FF2B5EF4-FFF2-40B4-BE49-F238E27FC236}">
                  <a16:creationId xmlns:a16="http://schemas.microsoft.com/office/drawing/2014/main" id="{C13C60D4-33A1-4116-A310-C2D5DDC4EEC0}"/>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0" name="Freeform 20">
              <a:extLst>
                <a:ext uri="{FF2B5EF4-FFF2-40B4-BE49-F238E27FC236}">
                  <a16:creationId xmlns:a16="http://schemas.microsoft.com/office/drawing/2014/main" id="{A48538EB-0D4D-49B9-BDCF-9D922353F70E}"/>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1" name="Rectangle 21">
              <a:extLst>
                <a:ext uri="{FF2B5EF4-FFF2-40B4-BE49-F238E27FC236}">
                  <a16:creationId xmlns:a16="http://schemas.microsoft.com/office/drawing/2014/main" id="{1487FAD7-88D3-4A87-99A7-7B072B555F45}"/>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2" name="Freeform 22">
              <a:extLst>
                <a:ext uri="{FF2B5EF4-FFF2-40B4-BE49-F238E27FC236}">
                  <a16:creationId xmlns:a16="http://schemas.microsoft.com/office/drawing/2014/main" id="{8914B577-98F3-43EF-BC4A-E7588E200C3D}"/>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3" name="Freeform 23">
              <a:extLst>
                <a:ext uri="{FF2B5EF4-FFF2-40B4-BE49-F238E27FC236}">
                  <a16:creationId xmlns:a16="http://schemas.microsoft.com/office/drawing/2014/main" id="{B5308D54-22FE-4DA7-BC01-ED460072EFA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4" name="Freeform 24">
              <a:extLst>
                <a:ext uri="{FF2B5EF4-FFF2-40B4-BE49-F238E27FC236}">
                  <a16:creationId xmlns:a16="http://schemas.microsoft.com/office/drawing/2014/main" id="{3A60EE4F-D706-499A-8872-B156049D5B9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5" name="Freeform 25">
              <a:extLst>
                <a:ext uri="{FF2B5EF4-FFF2-40B4-BE49-F238E27FC236}">
                  <a16:creationId xmlns:a16="http://schemas.microsoft.com/office/drawing/2014/main" id="{3EAF6B99-79B4-43B1-842F-B1AFF0CC1E67}"/>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6" name="Freeform 26">
              <a:extLst>
                <a:ext uri="{FF2B5EF4-FFF2-40B4-BE49-F238E27FC236}">
                  <a16:creationId xmlns:a16="http://schemas.microsoft.com/office/drawing/2014/main" id="{6C79F926-94C7-4522-9614-397593F62EAC}"/>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7" name="Freeform 27">
              <a:extLst>
                <a:ext uri="{FF2B5EF4-FFF2-40B4-BE49-F238E27FC236}">
                  <a16:creationId xmlns:a16="http://schemas.microsoft.com/office/drawing/2014/main" id="{FDD151CA-6BF4-4036-98ED-05B831B530FD}"/>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8" name="Freeform 28">
              <a:extLst>
                <a:ext uri="{FF2B5EF4-FFF2-40B4-BE49-F238E27FC236}">
                  <a16:creationId xmlns:a16="http://schemas.microsoft.com/office/drawing/2014/main" id="{AB448DEB-E490-4038-8414-1A68B9109CC0}"/>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9" name="Freeform 29">
              <a:extLst>
                <a:ext uri="{FF2B5EF4-FFF2-40B4-BE49-F238E27FC236}">
                  <a16:creationId xmlns:a16="http://schemas.microsoft.com/office/drawing/2014/main" id="{524059C3-D356-4C34-9C06-DD896588BF75}"/>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0" name="Freeform 30">
              <a:extLst>
                <a:ext uri="{FF2B5EF4-FFF2-40B4-BE49-F238E27FC236}">
                  <a16:creationId xmlns:a16="http://schemas.microsoft.com/office/drawing/2014/main" id="{247D07C2-EC7B-4730-92FA-6B8D84B80D42}"/>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1" name="Freeform 31">
              <a:extLst>
                <a:ext uri="{FF2B5EF4-FFF2-40B4-BE49-F238E27FC236}">
                  <a16:creationId xmlns:a16="http://schemas.microsoft.com/office/drawing/2014/main" id="{5D6F08FA-2532-4558-9602-AF1744F99F15}"/>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2" name="Freeform 32">
              <a:extLst>
                <a:ext uri="{FF2B5EF4-FFF2-40B4-BE49-F238E27FC236}">
                  <a16:creationId xmlns:a16="http://schemas.microsoft.com/office/drawing/2014/main" id="{E685EBE7-869E-41B0-BCD8-FF537CBD5C59}"/>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3" name="Freeform 34">
              <a:extLst>
                <a:ext uri="{FF2B5EF4-FFF2-40B4-BE49-F238E27FC236}">
                  <a16:creationId xmlns:a16="http://schemas.microsoft.com/office/drawing/2014/main" id="{C3AB8B41-7BD9-44AA-B986-74D53C9AF3C3}"/>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4" name="Freeform 35">
              <a:extLst>
                <a:ext uri="{FF2B5EF4-FFF2-40B4-BE49-F238E27FC236}">
                  <a16:creationId xmlns:a16="http://schemas.microsoft.com/office/drawing/2014/main" id="{EDE8817E-73C2-4561-8428-03CCAFF40CF8}"/>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5" name="Freeform 36">
              <a:extLst>
                <a:ext uri="{FF2B5EF4-FFF2-40B4-BE49-F238E27FC236}">
                  <a16:creationId xmlns:a16="http://schemas.microsoft.com/office/drawing/2014/main" id="{AF8224B5-9A1C-4DFC-9A81-E5FD62FB5640}"/>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6" name="Freeform 37">
              <a:extLst>
                <a:ext uri="{FF2B5EF4-FFF2-40B4-BE49-F238E27FC236}">
                  <a16:creationId xmlns:a16="http://schemas.microsoft.com/office/drawing/2014/main" id="{1C2A9587-67A6-4716-977B-862BFA82E668}"/>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7" name="Freeform 38">
              <a:extLst>
                <a:ext uri="{FF2B5EF4-FFF2-40B4-BE49-F238E27FC236}">
                  <a16:creationId xmlns:a16="http://schemas.microsoft.com/office/drawing/2014/main" id="{495A0897-65A5-4410-A4A7-BD794D83CDC3}"/>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8" name="Freeform 39">
              <a:extLst>
                <a:ext uri="{FF2B5EF4-FFF2-40B4-BE49-F238E27FC236}">
                  <a16:creationId xmlns:a16="http://schemas.microsoft.com/office/drawing/2014/main" id="{7E97296E-EB49-46E9-8E93-4AA5F3E541C7}"/>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9" name="Freeform 40">
              <a:extLst>
                <a:ext uri="{FF2B5EF4-FFF2-40B4-BE49-F238E27FC236}">
                  <a16:creationId xmlns:a16="http://schemas.microsoft.com/office/drawing/2014/main" id="{2F3461FC-DD4F-4CA4-B2A8-7F4F566F61F9}"/>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0" name="Freeform 41">
              <a:extLst>
                <a:ext uri="{FF2B5EF4-FFF2-40B4-BE49-F238E27FC236}">
                  <a16:creationId xmlns:a16="http://schemas.microsoft.com/office/drawing/2014/main" id="{8908A0F4-A93F-4BE5-8463-B36A8039B586}"/>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1" name="Freeform 42">
              <a:extLst>
                <a:ext uri="{FF2B5EF4-FFF2-40B4-BE49-F238E27FC236}">
                  <a16:creationId xmlns:a16="http://schemas.microsoft.com/office/drawing/2014/main" id="{24D30A92-E7FF-424A-B0A9-AC7FE32E7708}"/>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2" name="Freeform 43">
              <a:extLst>
                <a:ext uri="{FF2B5EF4-FFF2-40B4-BE49-F238E27FC236}">
                  <a16:creationId xmlns:a16="http://schemas.microsoft.com/office/drawing/2014/main" id="{B2A95380-ABEE-40CA-BBE5-1E3411D8CDED}"/>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3" name="Freeform 44">
              <a:extLst>
                <a:ext uri="{FF2B5EF4-FFF2-40B4-BE49-F238E27FC236}">
                  <a16:creationId xmlns:a16="http://schemas.microsoft.com/office/drawing/2014/main" id="{25364CF1-47E1-42AA-B408-1241E63E8C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4" name="Freeform 45">
              <a:extLst>
                <a:ext uri="{FF2B5EF4-FFF2-40B4-BE49-F238E27FC236}">
                  <a16:creationId xmlns:a16="http://schemas.microsoft.com/office/drawing/2014/main" id="{722A9A6F-E73A-4E34-A53F-A559E043C3E1}"/>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5" name="Freeform 46">
              <a:extLst>
                <a:ext uri="{FF2B5EF4-FFF2-40B4-BE49-F238E27FC236}">
                  <a16:creationId xmlns:a16="http://schemas.microsoft.com/office/drawing/2014/main" id="{7DC776F1-D1BF-4756-9B11-A3922DD28A59}"/>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6" name="Freeform 47">
              <a:extLst>
                <a:ext uri="{FF2B5EF4-FFF2-40B4-BE49-F238E27FC236}">
                  <a16:creationId xmlns:a16="http://schemas.microsoft.com/office/drawing/2014/main" id="{F702349C-C6E4-46A5-8802-BB88DD4BE29E}"/>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7" name="Freeform 48">
              <a:extLst>
                <a:ext uri="{FF2B5EF4-FFF2-40B4-BE49-F238E27FC236}">
                  <a16:creationId xmlns:a16="http://schemas.microsoft.com/office/drawing/2014/main" id="{346BC6D5-9E5A-4B92-9611-F9D07EF48525}"/>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8" name="Freeform 49">
              <a:extLst>
                <a:ext uri="{FF2B5EF4-FFF2-40B4-BE49-F238E27FC236}">
                  <a16:creationId xmlns:a16="http://schemas.microsoft.com/office/drawing/2014/main" id="{2A9DF814-73D8-4894-8B96-23B40E6E9089}"/>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9" name="Freeform 50">
              <a:extLst>
                <a:ext uri="{FF2B5EF4-FFF2-40B4-BE49-F238E27FC236}">
                  <a16:creationId xmlns:a16="http://schemas.microsoft.com/office/drawing/2014/main" id="{58C1703B-88EC-4C9F-B827-837D126B61D6}"/>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0" name="Freeform 51">
              <a:extLst>
                <a:ext uri="{FF2B5EF4-FFF2-40B4-BE49-F238E27FC236}">
                  <a16:creationId xmlns:a16="http://schemas.microsoft.com/office/drawing/2014/main" id="{7589E396-ADCF-4596-8DE4-4379AFCE7E22}"/>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1" name="Freeform 52">
              <a:extLst>
                <a:ext uri="{FF2B5EF4-FFF2-40B4-BE49-F238E27FC236}">
                  <a16:creationId xmlns:a16="http://schemas.microsoft.com/office/drawing/2014/main" id="{C49FDA79-CF20-4CA4-9EC3-273E88B10C6B}"/>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2" name="Freeform 53">
              <a:extLst>
                <a:ext uri="{FF2B5EF4-FFF2-40B4-BE49-F238E27FC236}">
                  <a16:creationId xmlns:a16="http://schemas.microsoft.com/office/drawing/2014/main" id="{EAF66CB7-8F32-4F0C-B5A2-11A6143DA74B}"/>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3" name="Freeform 54">
              <a:extLst>
                <a:ext uri="{FF2B5EF4-FFF2-40B4-BE49-F238E27FC236}">
                  <a16:creationId xmlns:a16="http://schemas.microsoft.com/office/drawing/2014/main" id="{DD4F44F0-927E-4351-9C37-2EE63B71F04A}"/>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4" name="Freeform 55">
              <a:extLst>
                <a:ext uri="{FF2B5EF4-FFF2-40B4-BE49-F238E27FC236}">
                  <a16:creationId xmlns:a16="http://schemas.microsoft.com/office/drawing/2014/main" id="{92AC303A-678D-4707-A16F-2DA1A07D9D64}"/>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5" name="Freeform 56">
              <a:extLst>
                <a:ext uri="{FF2B5EF4-FFF2-40B4-BE49-F238E27FC236}">
                  <a16:creationId xmlns:a16="http://schemas.microsoft.com/office/drawing/2014/main" id="{4BCFC9F6-3BBE-4394-851E-3738C7D6EB4E}"/>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6" name="Freeform 57">
              <a:extLst>
                <a:ext uri="{FF2B5EF4-FFF2-40B4-BE49-F238E27FC236}">
                  <a16:creationId xmlns:a16="http://schemas.microsoft.com/office/drawing/2014/main" id="{D4997C90-4986-45C1-9DAC-A5D26B02F3BD}"/>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7" name="Freeform 58">
              <a:extLst>
                <a:ext uri="{FF2B5EF4-FFF2-40B4-BE49-F238E27FC236}">
                  <a16:creationId xmlns:a16="http://schemas.microsoft.com/office/drawing/2014/main" id="{ACC13E25-4EE3-4A63-B0AF-2162BB78ECBF}"/>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8" name="Freeform 59">
              <a:extLst>
                <a:ext uri="{FF2B5EF4-FFF2-40B4-BE49-F238E27FC236}">
                  <a16:creationId xmlns:a16="http://schemas.microsoft.com/office/drawing/2014/main" id="{87AA0A80-577E-43A6-B738-0BAFE7F7B4EA}"/>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9" name="Freeform 60">
              <a:extLst>
                <a:ext uri="{FF2B5EF4-FFF2-40B4-BE49-F238E27FC236}">
                  <a16:creationId xmlns:a16="http://schemas.microsoft.com/office/drawing/2014/main" id="{3DBFF628-46A4-41BD-9FA9-3D4418E866E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0" name="Freeform 61">
              <a:extLst>
                <a:ext uri="{FF2B5EF4-FFF2-40B4-BE49-F238E27FC236}">
                  <a16:creationId xmlns:a16="http://schemas.microsoft.com/office/drawing/2014/main" id="{D6413240-42B4-45DB-BBA2-56A1CDBD3C5B}"/>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1" name="Freeform 62">
              <a:extLst>
                <a:ext uri="{FF2B5EF4-FFF2-40B4-BE49-F238E27FC236}">
                  <a16:creationId xmlns:a16="http://schemas.microsoft.com/office/drawing/2014/main" id="{8AAB2B20-3978-4858-9836-C1351201A6F9}"/>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67" name="Freeform: Shape 66">
            <a:extLst>
              <a:ext uri="{FF2B5EF4-FFF2-40B4-BE49-F238E27FC236}">
                <a16:creationId xmlns:a16="http://schemas.microsoft.com/office/drawing/2014/main" id="{44E114E6-BD85-4C72-BAB6-6A2A343DA8D5}"/>
              </a:ext>
            </a:extLst>
          </p:cNvPr>
          <p:cNvSpPr/>
          <p:nvPr userDrawn="1"/>
        </p:nvSpPr>
        <p:spPr>
          <a:xfrm>
            <a:off x="6272240"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dpi="0" rotWithShape="1">
            <a:blip r:embed="rId3" cstate="screen">
              <a:extLst>
                <a:ext uri="{28A0092B-C50C-407E-A947-70E740481C1C}">
                  <a14:useLocalDpi xmlns:a14="http://schemas.microsoft.com/office/drawing/2010/main"/>
                </a:ext>
              </a:extLst>
            </a:blip>
            <a:srcRect/>
            <a:stretch>
              <a:fillRect l="-32409" t="-42275" r="-52944" b="-43075"/>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3" name="Text Placeholder 140">
            <a:extLst>
              <a:ext uri="{FF2B5EF4-FFF2-40B4-BE49-F238E27FC236}">
                <a16:creationId xmlns:a16="http://schemas.microsoft.com/office/drawing/2014/main" id="{3156ADEC-0272-4274-9765-6F13B085BBDE}"/>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13892CA3-1F3C-40B3-9F82-3B2099571FB1}"/>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25014751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lide B-Structure">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70" name="Group 4">
            <a:extLst>
              <a:ext uri="{FF2B5EF4-FFF2-40B4-BE49-F238E27FC236}">
                <a16:creationId xmlns:a16="http://schemas.microsoft.com/office/drawing/2014/main" id="{3AFBB0F5-5EB0-405F-9812-3F6111C207C6}"/>
              </a:ext>
            </a:extLst>
          </p:cNvPr>
          <p:cNvGrpSpPr>
            <a:grpSpLocks noChangeAspect="1"/>
          </p:cNvGrpSpPr>
          <p:nvPr userDrawn="1"/>
        </p:nvGrpSpPr>
        <p:grpSpPr bwMode="auto">
          <a:xfrm>
            <a:off x="607255" y="616633"/>
            <a:ext cx="1440000" cy="1443689"/>
            <a:chOff x="2864" y="1181"/>
            <a:chExt cx="1952" cy="1957"/>
          </a:xfrm>
          <a:blipFill>
            <a:blip r:embed="rId2"/>
            <a:stretch>
              <a:fillRect/>
            </a:stretch>
          </a:blipFill>
        </p:grpSpPr>
        <p:sp>
          <p:nvSpPr>
            <p:cNvPr id="72" name="AutoShape 3">
              <a:extLst>
                <a:ext uri="{FF2B5EF4-FFF2-40B4-BE49-F238E27FC236}">
                  <a16:creationId xmlns:a16="http://schemas.microsoft.com/office/drawing/2014/main" id="{EE348DCA-F65E-472C-8E94-01A3FE818BC6}"/>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3" name="Rectangle 5">
              <a:extLst>
                <a:ext uri="{FF2B5EF4-FFF2-40B4-BE49-F238E27FC236}">
                  <a16:creationId xmlns:a16="http://schemas.microsoft.com/office/drawing/2014/main" id="{43ED83A1-CC4D-42EA-8ABE-37ED66A6485E}"/>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6" name="Freeform 6">
              <a:extLst>
                <a:ext uri="{FF2B5EF4-FFF2-40B4-BE49-F238E27FC236}">
                  <a16:creationId xmlns:a16="http://schemas.microsoft.com/office/drawing/2014/main" id="{C14D3AFF-4015-4ADB-AB21-B4EADD0CA39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7" name="Freeform 7">
              <a:extLst>
                <a:ext uri="{FF2B5EF4-FFF2-40B4-BE49-F238E27FC236}">
                  <a16:creationId xmlns:a16="http://schemas.microsoft.com/office/drawing/2014/main" id="{338B28A6-DBB6-499A-9175-D30CDBFB65D5}"/>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8" name="Freeform 8">
              <a:extLst>
                <a:ext uri="{FF2B5EF4-FFF2-40B4-BE49-F238E27FC236}">
                  <a16:creationId xmlns:a16="http://schemas.microsoft.com/office/drawing/2014/main" id="{B4F42473-3AD2-48CF-9DF2-688A050792D6}"/>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9" name="Freeform 9">
              <a:extLst>
                <a:ext uri="{FF2B5EF4-FFF2-40B4-BE49-F238E27FC236}">
                  <a16:creationId xmlns:a16="http://schemas.microsoft.com/office/drawing/2014/main" id="{4CFCC169-6EE2-4286-8FE4-D99450A4434D}"/>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0" name="Freeform 10">
              <a:extLst>
                <a:ext uri="{FF2B5EF4-FFF2-40B4-BE49-F238E27FC236}">
                  <a16:creationId xmlns:a16="http://schemas.microsoft.com/office/drawing/2014/main" id="{9D240A6C-65D8-4404-BD21-34BFC830B98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1" name="Freeform 11">
              <a:extLst>
                <a:ext uri="{FF2B5EF4-FFF2-40B4-BE49-F238E27FC236}">
                  <a16:creationId xmlns:a16="http://schemas.microsoft.com/office/drawing/2014/main" id="{D2693798-E801-4A01-899D-3526F4E67924}"/>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2" name="Freeform 12">
              <a:extLst>
                <a:ext uri="{FF2B5EF4-FFF2-40B4-BE49-F238E27FC236}">
                  <a16:creationId xmlns:a16="http://schemas.microsoft.com/office/drawing/2014/main" id="{285079AC-870B-48A5-93B9-BCEBA2C1494A}"/>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3" name="Freeform 13">
              <a:extLst>
                <a:ext uri="{FF2B5EF4-FFF2-40B4-BE49-F238E27FC236}">
                  <a16:creationId xmlns:a16="http://schemas.microsoft.com/office/drawing/2014/main" id="{999F3F9A-C895-4189-8520-0793CCCD0BF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4" name="Freeform 14">
              <a:extLst>
                <a:ext uri="{FF2B5EF4-FFF2-40B4-BE49-F238E27FC236}">
                  <a16:creationId xmlns:a16="http://schemas.microsoft.com/office/drawing/2014/main" id="{5161D696-7B40-4240-8A0E-23B94BADBCDC}"/>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5" name="Freeform 15">
              <a:extLst>
                <a:ext uri="{FF2B5EF4-FFF2-40B4-BE49-F238E27FC236}">
                  <a16:creationId xmlns:a16="http://schemas.microsoft.com/office/drawing/2014/main" id="{4C75893E-D358-44AC-A3CF-2EED9778A456}"/>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6" name="Freeform 16">
              <a:extLst>
                <a:ext uri="{FF2B5EF4-FFF2-40B4-BE49-F238E27FC236}">
                  <a16:creationId xmlns:a16="http://schemas.microsoft.com/office/drawing/2014/main" id="{7637E8F0-D81C-476F-8F8E-D9920CB899EE}"/>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7" name="Freeform 17">
              <a:extLst>
                <a:ext uri="{FF2B5EF4-FFF2-40B4-BE49-F238E27FC236}">
                  <a16:creationId xmlns:a16="http://schemas.microsoft.com/office/drawing/2014/main" id="{871A423F-334B-41DD-AB12-69F4222E2B48}"/>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8" name="Freeform 18">
              <a:extLst>
                <a:ext uri="{FF2B5EF4-FFF2-40B4-BE49-F238E27FC236}">
                  <a16:creationId xmlns:a16="http://schemas.microsoft.com/office/drawing/2014/main" id="{F58C111E-E1E0-495A-B19E-19C23BC04A4D}"/>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9" name="Freeform 19">
              <a:extLst>
                <a:ext uri="{FF2B5EF4-FFF2-40B4-BE49-F238E27FC236}">
                  <a16:creationId xmlns:a16="http://schemas.microsoft.com/office/drawing/2014/main" id="{C13C60D4-33A1-4116-A310-C2D5DDC4EEC0}"/>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0" name="Freeform 20">
              <a:extLst>
                <a:ext uri="{FF2B5EF4-FFF2-40B4-BE49-F238E27FC236}">
                  <a16:creationId xmlns:a16="http://schemas.microsoft.com/office/drawing/2014/main" id="{A48538EB-0D4D-49B9-BDCF-9D922353F70E}"/>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1" name="Rectangle 21">
              <a:extLst>
                <a:ext uri="{FF2B5EF4-FFF2-40B4-BE49-F238E27FC236}">
                  <a16:creationId xmlns:a16="http://schemas.microsoft.com/office/drawing/2014/main" id="{1487FAD7-88D3-4A87-99A7-7B072B555F45}"/>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2" name="Freeform 22">
              <a:extLst>
                <a:ext uri="{FF2B5EF4-FFF2-40B4-BE49-F238E27FC236}">
                  <a16:creationId xmlns:a16="http://schemas.microsoft.com/office/drawing/2014/main" id="{8914B577-98F3-43EF-BC4A-E7588E200C3D}"/>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3" name="Freeform 23">
              <a:extLst>
                <a:ext uri="{FF2B5EF4-FFF2-40B4-BE49-F238E27FC236}">
                  <a16:creationId xmlns:a16="http://schemas.microsoft.com/office/drawing/2014/main" id="{B5308D54-22FE-4DA7-BC01-ED460072EFA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4" name="Freeform 24">
              <a:extLst>
                <a:ext uri="{FF2B5EF4-FFF2-40B4-BE49-F238E27FC236}">
                  <a16:creationId xmlns:a16="http://schemas.microsoft.com/office/drawing/2014/main" id="{3A60EE4F-D706-499A-8872-B156049D5B9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5" name="Freeform 25">
              <a:extLst>
                <a:ext uri="{FF2B5EF4-FFF2-40B4-BE49-F238E27FC236}">
                  <a16:creationId xmlns:a16="http://schemas.microsoft.com/office/drawing/2014/main" id="{3EAF6B99-79B4-43B1-842F-B1AFF0CC1E67}"/>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6" name="Freeform 26">
              <a:extLst>
                <a:ext uri="{FF2B5EF4-FFF2-40B4-BE49-F238E27FC236}">
                  <a16:creationId xmlns:a16="http://schemas.microsoft.com/office/drawing/2014/main" id="{6C79F926-94C7-4522-9614-397593F62EAC}"/>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7" name="Freeform 27">
              <a:extLst>
                <a:ext uri="{FF2B5EF4-FFF2-40B4-BE49-F238E27FC236}">
                  <a16:creationId xmlns:a16="http://schemas.microsoft.com/office/drawing/2014/main" id="{FDD151CA-6BF4-4036-98ED-05B831B530FD}"/>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8" name="Freeform 28">
              <a:extLst>
                <a:ext uri="{FF2B5EF4-FFF2-40B4-BE49-F238E27FC236}">
                  <a16:creationId xmlns:a16="http://schemas.microsoft.com/office/drawing/2014/main" id="{AB448DEB-E490-4038-8414-1A68B9109CC0}"/>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9" name="Freeform 29">
              <a:extLst>
                <a:ext uri="{FF2B5EF4-FFF2-40B4-BE49-F238E27FC236}">
                  <a16:creationId xmlns:a16="http://schemas.microsoft.com/office/drawing/2014/main" id="{524059C3-D356-4C34-9C06-DD896588BF75}"/>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0" name="Freeform 30">
              <a:extLst>
                <a:ext uri="{FF2B5EF4-FFF2-40B4-BE49-F238E27FC236}">
                  <a16:creationId xmlns:a16="http://schemas.microsoft.com/office/drawing/2014/main" id="{247D07C2-EC7B-4730-92FA-6B8D84B80D42}"/>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1" name="Freeform 31">
              <a:extLst>
                <a:ext uri="{FF2B5EF4-FFF2-40B4-BE49-F238E27FC236}">
                  <a16:creationId xmlns:a16="http://schemas.microsoft.com/office/drawing/2014/main" id="{5D6F08FA-2532-4558-9602-AF1744F99F15}"/>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2" name="Freeform 32">
              <a:extLst>
                <a:ext uri="{FF2B5EF4-FFF2-40B4-BE49-F238E27FC236}">
                  <a16:creationId xmlns:a16="http://schemas.microsoft.com/office/drawing/2014/main" id="{E685EBE7-869E-41B0-BCD8-FF537CBD5C59}"/>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3" name="Freeform 34">
              <a:extLst>
                <a:ext uri="{FF2B5EF4-FFF2-40B4-BE49-F238E27FC236}">
                  <a16:creationId xmlns:a16="http://schemas.microsoft.com/office/drawing/2014/main" id="{C3AB8B41-7BD9-44AA-B986-74D53C9AF3C3}"/>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4" name="Freeform 35">
              <a:extLst>
                <a:ext uri="{FF2B5EF4-FFF2-40B4-BE49-F238E27FC236}">
                  <a16:creationId xmlns:a16="http://schemas.microsoft.com/office/drawing/2014/main" id="{EDE8817E-73C2-4561-8428-03CCAFF40CF8}"/>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5" name="Freeform 36">
              <a:extLst>
                <a:ext uri="{FF2B5EF4-FFF2-40B4-BE49-F238E27FC236}">
                  <a16:creationId xmlns:a16="http://schemas.microsoft.com/office/drawing/2014/main" id="{AF8224B5-9A1C-4DFC-9A81-E5FD62FB5640}"/>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6" name="Freeform 37">
              <a:extLst>
                <a:ext uri="{FF2B5EF4-FFF2-40B4-BE49-F238E27FC236}">
                  <a16:creationId xmlns:a16="http://schemas.microsoft.com/office/drawing/2014/main" id="{1C2A9587-67A6-4716-977B-862BFA82E668}"/>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7" name="Freeform 38">
              <a:extLst>
                <a:ext uri="{FF2B5EF4-FFF2-40B4-BE49-F238E27FC236}">
                  <a16:creationId xmlns:a16="http://schemas.microsoft.com/office/drawing/2014/main" id="{495A0897-65A5-4410-A4A7-BD794D83CDC3}"/>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8" name="Freeform 39">
              <a:extLst>
                <a:ext uri="{FF2B5EF4-FFF2-40B4-BE49-F238E27FC236}">
                  <a16:creationId xmlns:a16="http://schemas.microsoft.com/office/drawing/2014/main" id="{7E97296E-EB49-46E9-8E93-4AA5F3E541C7}"/>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9" name="Freeform 40">
              <a:extLst>
                <a:ext uri="{FF2B5EF4-FFF2-40B4-BE49-F238E27FC236}">
                  <a16:creationId xmlns:a16="http://schemas.microsoft.com/office/drawing/2014/main" id="{2F3461FC-DD4F-4CA4-B2A8-7F4F566F61F9}"/>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0" name="Freeform 41">
              <a:extLst>
                <a:ext uri="{FF2B5EF4-FFF2-40B4-BE49-F238E27FC236}">
                  <a16:creationId xmlns:a16="http://schemas.microsoft.com/office/drawing/2014/main" id="{8908A0F4-A93F-4BE5-8463-B36A8039B586}"/>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1" name="Freeform 42">
              <a:extLst>
                <a:ext uri="{FF2B5EF4-FFF2-40B4-BE49-F238E27FC236}">
                  <a16:creationId xmlns:a16="http://schemas.microsoft.com/office/drawing/2014/main" id="{24D30A92-E7FF-424A-B0A9-AC7FE32E7708}"/>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2" name="Freeform 43">
              <a:extLst>
                <a:ext uri="{FF2B5EF4-FFF2-40B4-BE49-F238E27FC236}">
                  <a16:creationId xmlns:a16="http://schemas.microsoft.com/office/drawing/2014/main" id="{B2A95380-ABEE-40CA-BBE5-1E3411D8CDED}"/>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3" name="Freeform 44">
              <a:extLst>
                <a:ext uri="{FF2B5EF4-FFF2-40B4-BE49-F238E27FC236}">
                  <a16:creationId xmlns:a16="http://schemas.microsoft.com/office/drawing/2014/main" id="{25364CF1-47E1-42AA-B408-1241E63E8C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4" name="Freeform 45">
              <a:extLst>
                <a:ext uri="{FF2B5EF4-FFF2-40B4-BE49-F238E27FC236}">
                  <a16:creationId xmlns:a16="http://schemas.microsoft.com/office/drawing/2014/main" id="{722A9A6F-E73A-4E34-A53F-A559E043C3E1}"/>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5" name="Freeform 46">
              <a:extLst>
                <a:ext uri="{FF2B5EF4-FFF2-40B4-BE49-F238E27FC236}">
                  <a16:creationId xmlns:a16="http://schemas.microsoft.com/office/drawing/2014/main" id="{7DC776F1-D1BF-4756-9B11-A3922DD28A59}"/>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6" name="Freeform 47">
              <a:extLst>
                <a:ext uri="{FF2B5EF4-FFF2-40B4-BE49-F238E27FC236}">
                  <a16:creationId xmlns:a16="http://schemas.microsoft.com/office/drawing/2014/main" id="{F702349C-C6E4-46A5-8802-BB88DD4BE29E}"/>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7" name="Freeform 48">
              <a:extLst>
                <a:ext uri="{FF2B5EF4-FFF2-40B4-BE49-F238E27FC236}">
                  <a16:creationId xmlns:a16="http://schemas.microsoft.com/office/drawing/2014/main" id="{346BC6D5-9E5A-4B92-9611-F9D07EF48525}"/>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8" name="Freeform 49">
              <a:extLst>
                <a:ext uri="{FF2B5EF4-FFF2-40B4-BE49-F238E27FC236}">
                  <a16:creationId xmlns:a16="http://schemas.microsoft.com/office/drawing/2014/main" id="{2A9DF814-73D8-4894-8B96-23B40E6E9089}"/>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9" name="Freeform 50">
              <a:extLst>
                <a:ext uri="{FF2B5EF4-FFF2-40B4-BE49-F238E27FC236}">
                  <a16:creationId xmlns:a16="http://schemas.microsoft.com/office/drawing/2014/main" id="{58C1703B-88EC-4C9F-B827-837D126B61D6}"/>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0" name="Freeform 51">
              <a:extLst>
                <a:ext uri="{FF2B5EF4-FFF2-40B4-BE49-F238E27FC236}">
                  <a16:creationId xmlns:a16="http://schemas.microsoft.com/office/drawing/2014/main" id="{7589E396-ADCF-4596-8DE4-4379AFCE7E22}"/>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1" name="Freeform 52">
              <a:extLst>
                <a:ext uri="{FF2B5EF4-FFF2-40B4-BE49-F238E27FC236}">
                  <a16:creationId xmlns:a16="http://schemas.microsoft.com/office/drawing/2014/main" id="{C49FDA79-CF20-4CA4-9EC3-273E88B10C6B}"/>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2" name="Freeform 53">
              <a:extLst>
                <a:ext uri="{FF2B5EF4-FFF2-40B4-BE49-F238E27FC236}">
                  <a16:creationId xmlns:a16="http://schemas.microsoft.com/office/drawing/2014/main" id="{EAF66CB7-8F32-4F0C-B5A2-11A6143DA74B}"/>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3" name="Freeform 54">
              <a:extLst>
                <a:ext uri="{FF2B5EF4-FFF2-40B4-BE49-F238E27FC236}">
                  <a16:creationId xmlns:a16="http://schemas.microsoft.com/office/drawing/2014/main" id="{DD4F44F0-927E-4351-9C37-2EE63B71F04A}"/>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4" name="Freeform 55">
              <a:extLst>
                <a:ext uri="{FF2B5EF4-FFF2-40B4-BE49-F238E27FC236}">
                  <a16:creationId xmlns:a16="http://schemas.microsoft.com/office/drawing/2014/main" id="{92AC303A-678D-4707-A16F-2DA1A07D9D64}"/>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5" name="Freeform 56">
              <a:extLst>
                <a:ext uri="{FF2B5EF4-FFF2-40B4-BE49-F238E27FC236}">
                  <a16:creationId xmlns:a16="http://schemas.microsoft.com/office/drawing/2014/main" id="{4BCFC9F6-3BBE-4394-851E-3738C7D6EB4E}"/>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6" name="Freeform 57">
              <a:extLst>
                <a:ext uri="{FF2B5EF4-FFF2-40B4-BE49-F238E27FC236}">
                  <a16:creationId xmlns:a16="http://schemas.microsoft.com/office/drawing/2014/main" id="{D4997C90-4986-45C1-9DAC-A5D26B02F3BD}"/>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7" name="Freeform 58">
              <a:extLst>
                <a:ext uri="{FF2B5EF4-FFF2-40B4-BE49-F238E27FC236}">
                  <a16:creationId xmlns:a16="http://schemas.microsoft.com/office/drawing/2014/main" id="{ACC13E25-4EE3-4A63-B0AF-2162BB78ECBF}"/>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8" name="Freeform 59">
              <a:extLst>
                <a:ext uri="{FF2B5EF4-FFF2-40B4-BE49-F238E27FC236}">
                  <a16:creationId xmlns:a16="http://schemas.microsoft.com/office/drawing/2014/main" id="{87AA0A80-577E-43A6-B738-0BAFE7F7B4EA}"/>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9" name="Freeform 60">
              <a:extLst>
                <a:ext uri="{FF2B5EF4-FFF2-40B4-BE49-F238E27FC236}">
                  <a16:creationId xmlns:a16="http://schemas.microsoft.com/office/drawing/2014/main" id="{3DBFF628-46A4-41BD-9FA9-3D4418E866E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0" name="Freeform 61">
              <a:extLst>
                <a:ext uri="{FF2B5EF4-FFF2-40B4-BE49-F238E27FC236}">
                  <a16:creationId xmlns:a16="http://schemas.microsoft.com/office/drawing/2014/main" id="{D6413240-42B4-45DB-BBA2-56A1CDBD3C5B}"/>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1" name="Freeform 62">
              <a:extLst>
                <a:ext uri="{FF2B5EF4-FFF2-40B4-BE49-F238E27FC236}">
                  <a16:creationId xmlns:a16="http://schemas.microsoft.com/office/drawing/2014/main" id="{8AAB2B20-3978-4858-9836-C1351201A6F9}"/>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67" name="Freeform: Shape 66">
            <a:extLst>
              <a:ext uri="{FF2B5EF4-FFF2-40B4-BE49-F238E27FC236}">
                <a16:creationId xmlns:a16="http://schemas.microsoft.com/office/drawing/2014/main" id="{FCFB8DF9-51A8-485E-9F12-E5A3330F489E}"/>
              </a:ext>
            </a:extLst>
          </p:cNvPr>
          <p:cNvSpPr/>
          <p:nvPr userDrawn="1"/>
        </p:nvSpPr>
        <p:spPr>
          <a:xfrm>
            <a:off x="6272240"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dpi="0" rotWithShape="1">
            <a:blip r:embed="rId3" cstate="screen">
              <a:extLst>
                <a:ext uri="{28A0092B-C50C-407E-A947-70E740481C1C}">
                  <a14:useLocalDpi xmlns:a14="http://schemas.microsoft.com/office/drawing/2010/main"/>
                </a:ext>
              </a:extLst>
            </a:blip>
            <a:srcRect/>
            <a:stretch>
              <a:fillRect l="-8781" t="-8782" r="-19370" b="-19368"/>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3" name="Text Placeholder 140">
            <a:extLst>
              <a:ext uri="{FF2B5EF4-FFF2-40B4-BE49-F238E27FC236}">
                <a16:creationId xmlns:a16="http://schemas.microsoft.com/office/drawing/2014/main" id="{2DDB1C3D-68C3-412D-8EB3-97570F001363}"/>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28C843FD-33AA-4EEC-9FDF-27DC52E9A1EE}"/>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113425663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B-Community">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70" name="Group 4">
            <a:extLst>
              <a:ext uri="{FF2B5EF4-FFF2-40B4-BE49-F238E27FC236}">
                <a16:creationId xmlns:a16="http://schemas.microsoft.com/office/drawing/2014/main" id="{3AFBB0F5-5EB0-405F-9812-3F6111C207C6}"/>
              </a:ext>
            </a:extLst>
          </p:cNvPr>
          <p:cNvGrpSpPr>
            <a:grpSpLocks noChangeAspect="1"/>
          </p:cNvGrpSpPr>
          <p:nvPr userDrawn="1"/>
        </p:nvGrpSpPr>
        <p:grpSpPr bwMode="auto">
          <a:xfrm>
            <a:off x="607255" y="616633"/>
            <a:ext cx="1440000" cy="1443689"/>
            <a:chOff x="2864" y="1181"/>
            <a:chExt cx="1952" cy="1957"/>
          </a:xfrm>
          <a:blipFill>
            <a:blip r:embed="rId2"/>
            <a:stretch>
              <a:fillRect/>
            </a:stretch>
          </a:blipFill>
        </p:grpSpPr>
        <p:sp>
          <p:nvSpPr>
            <p:cNvPr id="72" name="AutoShape 3">
              <a:extLst>
                <a:ext uri="{FF2B5EF4-FFF2-40B4-BE49-F238E27FC236}">
                  <a16:creationId xmlns:a16="http://schemas.microsoft.com/office/drawing/2014/main" id="{EE348DCA-F65E-472C-8E94-01A3FE818BC6}"/>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3" name="Rectangle 5">
              <a:extLst>
                <a:ext uri="{FF2B5EF4-FFF2-40B4-BE49-F238E27FC236}">
                  <a16:creationId xmlns:a16="http://schemas.microsoft.com/office/drawing/2014/main" id="{43ED83A1-CC4D-42EA-8ABE-37ED66A6485E}"/>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6" name="Freeform 6">
              <a:extLst>
                <a:ext uri="{FF2B5EF4-FFF2-40B4-BE49-F238E27FC236}">
                  <a16:creationId xmlns:a16="http://schemas.microsoft.com/office/drawing/2014/main" id="{C14D3AFF-4015-4ADB-AB21-B4EADD0CA39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7" name="Freeform 7">
              <a:extLst>
                <a:ext uri="{FF2B5EF4-FFF2-40B4-BE49-F238E27FC236}">
                  <a16:creationId xmlns:a16="http://schemas.microsoft.com/office/drawing/2014/main" id="{338B28A6-DBB6-499A-9175-D30CDBFB65D5}"/>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8" name="Freeform 8">
              <a:extLst>
                <a:ext uri="{FF2B5EF4-FFF2-40B4-BE49-F238E27FC236}">
                  <a16:creationId xmlns:a16="http://schemas.microsoft.com/office/drawing/2014/main" id="{B4F42473-3AD2-48CF-9DF2-688A050792D6}"/>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9" name="Freeform 9">
              <a:extLst>
                <a:ext uri="{FF2B5EF4-FFF2-40B4-BE49-F238E27FC236}">
                  <a16:creationId xmlns:a16="http://schemas.microsoft.com/office/drawing/2014/main" id="{4CFCC169-6EE2-4286-8FE4-D99450A4434D}"/>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0" name="Freeform 10">
              <a:extLst>
                <a:ext uri="{FF2B5EF4-FFF2-40B4-BE49-F238E27FC236}">
                  <a16:creationId xmlns:a16="http://schemas.microsoft.com/office/drawing/2014/main" id="{9D240A6C-65D8-4404-BD21-34BFC830B98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1" name="Freeform 11">
              <a:extLst>
                <a:ext uri="{FF2B5EF4-FFF2-40B4-BE49-F238E27FC236}">
                  <a16:creationId xmlns:a16="http://schemas.microsoft.com/office/drawing/2014/main" id="{D2693798-E801-4A01-899D-3526F4E67924}"/>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2" name="Freeform 12">
              <a:extLst>
                <a:ext uri="{FF2B5EF4-FFF2-40B4-BE49-F238E27FC236}">
                  <a16:creationId xmlns:a16="http://schemas.microsoft.com/office/drawing/2014/main" id="{285079AC-870B-48A5-93B9-BCEBA2C1494A}"/>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3" name="Freeform 13">
              <a:extLst>
                <a:ext uri="{FF2B5EF4-FFF2-40B4-BE49-F238E27FC236}">
                  <a16:creationId xmlns:a16="http://schemas.microsoft.com/office/drawing/2014/main" id="{999F3F9A-C895-4189-8520-0793CCCD0BF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4" name="Freeform 14">
              <a:extLst>
                <a:ext uri="{FF2B5EF4-FFF2-40B4-BE49-F238E27FC236}">
                  <a16:creationId xmlns:a16="http://schemas.microsoft.com/office/drawing/2014/main" id="{5161D696-7B40-4240-8A0E-23B94BADBCDC}"/>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5" name="Freeform 15">
              <a:extLst>
                <a:ext uri="{FF2B5EF4-FFF2-40B4-BE49-F238E27FC236}">
                  <a16:creationId xmlns:a16="http://schemas.microsoft.com/office/drawing/2014/main" id="{4C75893E-D358-44AC-A3CF-2EED9778A456}"/>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6" name="Freeform 16">
              <a:extLst>
                <a:ext uri="{FF2B5EF4-FFF2-40B4-BE49-F238E27FC236}">
                  <a16:creationId xmlns:a16="http://schemas.microsoft.com/office/drawing/2014/main" id="{7637E8F0-D81C-476F-8F8E-D9920CB899EE}"/>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7" name="Freeform 17">
              <a:extLst>
                <a:ext uri="{FF2B5EF4-FFF2-40B4-BE49-F238E27FC236}">
                  <a16:creationId xmlns:a16="http://schemas.microsoft.com/office/drawing/2014/main" id="{871A423F-334B-41DD-AB12-69F4222E2B48}"/>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8" name="Freeform 18">
              <a:extLst>
                <a:ext uri="{FF2B5EF4-FFF2-40B4-BE49-F238E27FC236}">
                  <a16:creationId xmlns:a16="http://schemas.microsoft.com/office/drawing/2014/main" id="{F58C111E-E1E0-495A-B19E-19C23BC04A4D}"/>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9" name="Freeform 19">
              <a:extLst>
                <a:ext uri="{FF2B5EF4-FFF2-40B4-BE49-F238E27FC236}">
                  <a16:creationId xmlns:a16="http://schemas.microsoft.com/office/drawing/2014/main" id="{C13C60D4-33A1-4116-A310-C2D5DDC4EEC0}"/>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0" name="Freeform 20">
              <a:extLst>
                <a:ext uri="{FF2B5EF4-FFF2-40B4-BE49-F238E27FC236}">
                  <a16:creationId xmlns:a16="http://schemas.microsoft.com/office/drawing/2014/main" id="{A48538EB-0D4D-49B9-BDCF-9D922353F70E}"/>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1" name="Rectangle 21">
              <a:extLst>
                <a:ext uri="{FF2B5EF4-FFF2-40B4-BE49-F238E27FC236}">
                  <a16:creationId xmlns:a16="http://schemas.microsoft.com/office/drawing/2014/main" id="{1487FAD7-88D3-4A87-99A7-7B072B555F45}"/>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2" name="Freeform 22">
              <a:extLst>
                <a:ext uri="{FF2B5EF4-FFF2-40B4-BE49-F238E27FC236}">
                  <a16:creationId xmlns:a16="http://schemas.microsoft.com/office/drawing/2014/main" id="{8914B577-98F3-43EF-BC4A-E7588E200C3D}"/>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3" name="Freeform 23">
              <a:extLst>
                <a:ext uri="{FF2B5EF4-FFF2-40B4-BE49-F238E27FC236}">
                  <a16:creationId xmlns:a16="http://schemas.microsoft.com/office/drawing/2014/main" id="{B5308D54-22FE-4DA7-BC01-ED460072EFA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4" name="Freeform 24">
              <a:extLst>
                <a:ext uri="{FF2B5EF4-FFF2-40B4-BE49-F238E27FC236}">
                  <a16:creationId xmlns:a16="http://schemas.microsoft.com/office/drawing/2014/main" id="{3A60EE4F-D706-499A-8872-B156049D5B9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5" name="Freeform 25">
              <a:extLst>
                <a:ext uri="{FF2B5EF4-FFF2-40B4-BE49-F238E27FC236}">
                  <a16:creationId xmlns:a16="http://schemas.microsoft.com/office/drawing/2014/main" id="{3EAF6B99-79B4-43B1-842F-B1AFF0CC1E67}"/>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6" name="Freeform 26">
              <a:extLst>
                <a:ext uri="{FF2B5EF4-FFF2-40B4-BE49-F238E27FC236}">
                  <a16:creationId xmlns:a16="http://schemas.microsoft.com/office/drawing/2014/main" id="{6C79F926-94C7-4522-9614-397593F62EAC}"/>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7" name="Freeform 27">
              <a:extLst>
                <a:ext uri="{FF2B5EF4-FFF2-40B4-BE49-F238E27FC236}">
                  <a16:creationId xmlns:a16="http://schemas.microsoft.com/office/drawing/2014/main" id="{FDD151CA-6BF4-4036-98ED-05B831B530FD}"/>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8" name="Freeform 28">
              <a:extLst>
                <a:ext uri="{FF2B5EF4-FFF2-40B4-BE49-F238E27FC236}">
                  <a16:creationId xmlns:a16="http://schemas.microsoft.com/office/drawing/2014/main" id="{AB448DEB-E490-4038-8414-1A68B9109CC0}"/>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9" name="Freeform 29">
              <a:extLst>
                <a:ext uri="{FF2B5EF4-FFF2-40B4-BE49-F238E27FC236}">
                  <a16:creationId xmlns:a16="http://schemas.microsoft.com/office/drawing/2014/main" id="{524059C3-D356-4C34-9C06-DD896588BF75}"/>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0" name="Freeform 30">
              <a:extLst>
                <a:ext uri="{FF2B5EF4-FFF2-40B4-BE49-F238E27FC236}">
                  <a16:creationId xmlns:a16="http://schemas.microsoft.com/office/drawing/2014/main" id="{247D07C2-EC7B-4730-92FA-6B8D84B80D42}"/>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1" name="Freeform 31">
              <a:extLst>
                <a:ext uri="{FF2B5EF4-FFF2-40B4-BE49-F238E27FC236}">
                  <a16:creationId xmlns:a16="http://schemas.microsoft.com/office/drawing/2014/main" id="{5D6F08FA-2532-4558-9602-AF1744F99F15}"/>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2" name="Freeform 32">
              <a:extLst>
                <a:ext uri="{FF2B5EF4-FFF2-40B4-BE49-F238E27FC236}">
                  <a16:creationId xmlns:a16="http://schemas.microsoft.com/office/drawing/2014/main" id="{E685EBE7-869E-41B0-BCD8-FF537CBD5C59}"/>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3" name="Freeform 34">
              <a:extLst>
                <a:ext uri="{FF2B5EF4-FFF2-40B4-BE49-F238E27FC236}">
                  <a16:creationId xmlns:a16="http://schemas.microsoft.com/office/drawing/2014/main" id="{C3AB8B41-7BD9-44AA-B986-74D53C9AF3C3}"/>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4" name="Freeform 35">
              <a:extLst>
                <a:ext uri="{FF2B5EF4-FFF2-40B4-BE49-F238E27FC236}">
                  <a16:creationId xmlns:a16="http://schemas.microsoft.com/office/drawing/2014/main" id="{EDE8817E-73C2-4561-8428-03CCAFF40CF8}"/>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5" name="Freeform 36">
              <a:extLst>
                <a:ext uri="{FF2B5EF4-FFF2-40B4-BE49-F238E27FC236}">
                  <a16:creationId xmlns:a16="http://schemas.microsoft.com/office/drawing/2014/main" id="{AF8224B5-9A1C-4DFC-9A81-E5FD62FB5640}"/>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6" name="Freeform 37">
              <a:extLst>
                <a:ext uri="{FF2B5EF4-FFF2-40B4-BE49-F238E27FC236}">
                  <a16:creationId xmlns:a16="http://schemas.microsoft.com/office/drawing/2014/main" id="{1C2A9587-67A6-4716-977B-862BFA82E668}"/>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7" name="Freeform 38">
              <a:extLst>
                <a:ext uri="{FF2B5EF4-FFF2-40B4-BE49-F238E27FC236}">
                  <a16:creationId xmlns:a16="http://schemas.microsoft.com/office/drawing/2014/main" id="{495A0897-65A5-4410-A4A7-BD794D83CDC3}"/>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8" name="Freeform 39">
              <a:extLst>
                <a:ext uri="{FF2B5EF4-FFF2-40B4-BE49-F238E27FC236}">
                  <a16:creationId xmlns:a16="http://schemas.microsoft.com/office/drawing/2014/main" id="{7E97296E-EB49-46E9-8E93-4AA5F3E541C7}"/>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9" name="Freeform 40">
              <a:extLst>
                <a:ext uri="{FF2B5EF4-FFF2-40B4-BE49-F238E27FC236}">
                  <a16:creationId xmlns:a16="http://schemas.microsoft.com/office/drawing/2014/main" id="{2F3461FC-DD4F-4CA4-B2A8-7F4F566F61F9}"/>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0" name="Freeform 41">
              <a:extLst>
                <a:ext uri="{FF2B5EF4-FFF2-40B4-BE49-F238E27FC236}">
                  <a16:creationId xmlns:a16="http://schemas.microsoft.com/office/drawing/2014/main" id="{8908A0F4-A93F-4BE5-8463-B36A8039B586}"/>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1" name="Freeform 42">
              <a:extLst>
                <a:ext uri="{FF2B5EF4-FFF2-40B4-BE49-F238E27FC236}">
                  <a16:creationId xmlns:a16="http://schemas.microsoft.com/office/drawing/2014/main" id="{24D30A92-E7FF-424A-B0A9-AC7FE32E7708}"/>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2" name="Freeform 43">
              <a:extLst>
                <a:ext uri="{FF2B5EF4-FFF2-40B4-BE49-F238E27FC236}">
                  <a16:creationId xmlns:a16="http://schemas.microsoft.com/office/drawing/2014/main" id="{B2A95380-ABEE-40CA-BBE5-1E3411D8CDED}"/>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3" name="Freeform 44">
              <a:extLst>
                <a:ext uri="{FF2B5EF4-FFF2-40B4-BE49-F238E27FC236}">
                  <a16:creationId xmlns:a16="http://schemas.microsoft.com/office/drawing/2014/main" id="{25364CF1-47E1-42AA-B408-1241E63E8C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4" name="Freeform 45">
              <a:extLst>
                <a:ext uri="{FF2B5EF4-FFF2-40B4-BE49-F238E27FC236}">
                  <a16:creationId xmlns:a16="http://schemas.microsoft.com/office/drawing/2014/main" id="{722A9A6F-E73A-4E34-A53F-A559E043C3E1}"/>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5" name="Freeform 46">
              <a:extLst>
                <a:ext uri="{FF2B5EF4-FFF2-40B4-BE49-F238E27FC236}">
                  <a16:creationId xmlns:a16="http://schemas.microsoft.com/office/drawing/2014/main" id="{7DC776F1-D1BF-4756-9B11-A3922DD28A59}"/>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6" name="Freeform 47">
              <a:extLst>
                <a:ext uri="{FF2B5EF4-FFF2-40B4-BE49-F238E27FC236}">
                  <a16:creationId xmlns:a16="http://schemas.microsoft.com/office/drawing/2014/main" id="{F702349C-C6E4-46A5-8802-BB88DD4BE29E}"/>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7" name="Freeform 48">
              <a:extLst>
                <a:ext uri="{FF2B5EF4-FFF2-40B4-BE49-F238E27FC236}">
                  <a16:creationId xmlns:a16="http://schemas.microsoft.com/office/drawing/2014/main" id="{346BC6D5-9E5A-4B92-9611-F9D07EF48525}"/>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8" name="Freeform 49">
              <a:extLst>
                <a:ext uri="{FF2B5EF4-FFF2-40B4-BE49-F238E27FC236}">
                  <a16:creationId xmlns:a16="http://schemas.microsoft.com/office/drawing/2014/main" id="{2A9DF814-73D8-4894-8B96-23B40E6E9089}"/>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9" name="Freeform 50">
              <a:extLst>
                <a:ext uri="{FF2B5EF4-FFF2-40B4-BE49-F238E27FC236}">
                  <a16:creationId xmlns:a16="http://schemas.microsoft.com/office/drawing/2014/main" id="{58C1703B-88EC-4C9F-B827-837D126B61D6}"/>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0" name="Freeform 51">
              <a:extLst>
                <a:ext uri="{FF2B5EF4-FFF2-40B4-BE49-F238E27FC236}">
                  <a16:creationId xmlns:a16="http://schemas.microsoft.com/office/drawing/2014/main" id="{7589E396-ADCF-4596-8DE4-4379AFCE7E22}"/>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1" name="Freeform 52">
              <a:extLst>
                <a:ext uri="{FF2B5EF4-FFF2-40B4-BE49-F238E27FC236}">
                  <a16:creationId xmlns:a16="http://schemas.microsoft.com/office/drawing/2014/main" id="{C49FDA79-CF20-4CA4-9EC3-273E88B10C6B}"/>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2" name="Freeform 53">
              <a:extLst>
                <a:ext uri="{FF2B5EF4-FFF2-40B4-BE49-F238E27FC236}">
                  <a16:creationId xmlns:a16="http://schemas.microsoft.com/office/drawing/2014/main" id="{EAF66CB7-8F32-4F0C-B5A2-11A6143DA74B}"/>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3" name="Freeform 54">
              <a:extLst>
                <a:ext uri="{FF2B5EF4-FFF2-40B4-BE49-F238E27FC236}">
                  <a16:creationId xmlns:a16="http://schemas.microsoft.com/office/drawing/2014/main" id="{DD4F44F0-927E-4351-9C37-2EE63B71F04A}"/>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4" name="Freeform 55">
              <a:extLst>
                <a:ext uri="{FF2B5EF4-FFF2-40B4-BE49-F238E27FC236}">
                  <a16:creationId xmlns:a16="http://schemas.microsoft.com/office/drawing/2014/main" id="{92AC303A-678D-4707-A16F-2DA1A07D9D64}"/>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5" name="Freeform 56">
              <a:extLst>
                <a:ext uri="{FF2B5EF4-FFF2-40B4-BE49-F238E27FC236}">
                  <a16:creationId xmlns:a16="http://schemas.microsoft.com/office/drawing/2014/main" id="{4BCFC9F6-3BBE-4394-851E-3738C7D6EB4E}"/>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6" name="Freeform 57">
              <a:extLst>
                <a:ext uri="{FF2B5EF4-FFF2-40B4-BE49-F238E27FC236}">
                  <a16:creationId xmlns:a16="http://schemas.microsoft.com/office/drawing/2014/main" id="{D4997C90-4986-45C1-9DAC-A5D26B02F3BD}"/>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7" name="Freeform 58">
              <a:extLst>
                <a:ext uri="{FF2B5EF4-FFF2-40B4-BE49-F238E27FC236}">
                  <a16:creationId xmlns:a16="http://schemas.microsoft.com/office/drawing/2014/main" id="{ACC13E25-4EE3-4A63-B0AF-2162BB78ECBF}"/>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8" name="Freeform 59">
              <a:extLst>
                <a:ext uri="{FF2B5EF4-FFF2-40B4-BE49-F238E27FC236}">
                  <a16:creationId xmlns:a16="http://schemas.microsoft.com/office/drawing/2014/main" id="{87AA0A80-577E-43A6-B738-0BAFE7F7B4EA}"/>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9" name="Freeform 60">
              <a:extLst>
                <a:ext uri="{FF2B5EF4-FFF2-40B4-BE49-F238E27FC236}">
                  <a16:creationId xmlns:a16="http://schemas.microsoft.com/office/drawing/2014/main" id="{3DBFF628-46A4-41BD-9FA9-3D4418E866E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0" name="Freeform 61">
              <a:extLst>
                <a:ext uri="{FF2B5EF4-FFF2-40B4-BE49-F238E27FC236}">
                  <a16:creationId xmlns:a16="http://schemas.microsoft.com/office/drawing/2014/main" id="{D6413240-42B4-45DB-BBA2-56A1CDBD3C5B}"/>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1" name="Freeform 62">
              <a:extLst>
                <a:ext uri="{FF2B5EF4-FFF2-40B4-BE49-F238E27FC236}">
                  <a16:creationId xmlns:a16="http://schemas.microsoft.com/office/drawing/2014/main" id="{8AAB2B20-3978-4858-9836-C1351201A6F9}"/>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67" name="Freeform: Shape 66">
            <a:extLst>
              <a:ext uri="{FF2B5EF4-FFF2-40B4-BE49-F238E27FC236}">
                <a16:creationId xmlns:a16="http://schemas.microsoft.com/office/drawing/2014/main" id="{9C7F53C6-9053-440C-8E3D-971AFB12FFFC}"/>
              </a:ext>
            </a:extLst>
          </p:cNvPr>
          <p:cNvSpPr/>
          <p:nvPr userDrawn="1"/>
        </p:nvSpPr>
        <p:spPr>
          <a:xfrm>
            <a:off x="6272240"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dpi="0" rotWithShape="1">
            <a:blip r:embed="rId3" cstate="screen">
              <a:extLst>
                <a:ext uri="{28A0092B-C50C-407E-A947-70E740481C1C}">
                  <a14:useLocalDpi xmlns:a14="http://schemas.microsoft.com/office/drawing/2010/main"/>
                </a:ext>
              </a:extLst>
            </a:blip>
            <a:srcRect/>
            <a:stretch>
              <a:fillRect l="-28854" t="-32933" r="-6493" b="-2413"/>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3" name="Text Placeholder 140">
            <a:extLst>
              <a:ext uri="{FF2B5EF4-FFF2-40B4-BE49-F238E27FC236}">
                <a16:creationId xmlns:a16="http://schemas.microsoft.com/office/drawing/2014/main" id="{7AF040AB-A5DC-4D6D-B6BA-75BCAFC7AAFC}"/>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E51F7505-AB35-46E5-9D36-6EFD604C99AC}"/>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126421944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lide B-Knowledge">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70" name="Group 4">
            <a:extLst>
              <a:ext uri="{FF2B5EF4-FFF2-40B4-BE49-F238E27FC236}">
                <a16:creationId xmlns:a16="http://schemas.microsoft.com/office/drawing/2014/main" id="{3AFBB0F5-5EB0-405F-9812-3F6111C207C6}"/>
              </a:ext>
            </a:extLst>
          </p:cNvPr>
          <p:cNvGrpSpPr>
            <a:grpSpLocks noChangeAspect="1"/>
          </p:cNvGrpSpPr>
          <p:nvPr userDrawn="1"/>
        </p:nvGrpSpPr>
        <p:grpSpPr bwMode="auto">
          <a:xfrm>
            <a:off x="607255" y="616633"/>
            <a:ext cx="1440000" cy="1443689"/>
            <a:chOff x="2864" y="1181"/>
            <a:chExt cx="1952" cy="1957"/>
          </a:xfrm>
          <a:blipFill>
            <a:blip r:embed="rId2"/>
            <a:stretch>
              <a:fillRect/>
            </a:stretch>
          </a:blipFill>
        </p:grpSpPr>
        <p:sp>
          <p:nvSpPr>
            <p:cNvPr id="72" name="AutoShape 3">
              <a:extLst>
                <a:ext uri="{FF2B5EF4-FFF2-40B4-BE49-F238E27FC236}">
                  <a16:creationId xmlns:a16="http://schemas.microsoft.com/office/drawing/2014/main" id="{EE348DCA-F65E-472C-8E94-01A3FE818BC6}"/>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3" name="Rectangle 5">
              <a:extLst>
                <a:ext uri="{FF2B5EF4-FFF2-40B4-BE49-F238E27FC236}">
                  <a16:creationId xmlns:a16="http://schemas.microsoft.com/office/drawing/2014/main" id="{43ED83A1-CC4D-42EA-8ABE-37ED66A6485E}"/>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6" name="Freeform 6">
              <a:extLst>
                <a:ext uri="{FF2B5EF4-FFF2-40B4-BE49-F238E27FC236}">
                  <a16:creationId xmlns:a16="http://schemas.microsoft.com/office/drawing/2014/main" id="{C14D3AFF-4015-4ADB-AB21-B4EADD0CA39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7" name="Freeform 7">
              <a:extLst>
                <a:ext uri="{FF2B5EF4-FFF2-40B4-BE49-F238E27FC236}">
                  <a16:creationId xmlns:a16="http://schemas.microsoft.com/office/drawing/2014/main" id="{338B28A6-DBB6-499A-9175-D30CDBFB65D5}"/>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8" name="Freeform 8">
              <a:extLst>
                <a:ext uri="{FF2B5EF4-FFF2-40B4-BE49-F238E27FC236}">
                  <a16:creationId xmlns:a16="http://schemas.microsoft.com/office/drawing/2014/main" id="{B4F42473-3AD2-48CF-9DF2-688A050792D6}"/>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9" name="Freeform 9">
              <a:extLst>
                <a:ext uri="{FF2B5EF4-FFF2-40B4-BE49-F238E27FC236}">
                  <a16:creationId xmlns:a16="http://schemas.microsoft.com/office/drawing/2014/main" id="{4CFCC169-6EE2-4286-8FE4-D99450A4434D}"/>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0" name="Freeform 10">
              <a:extLst>
                <a:ext uri="{FF2B5EF4-FFF2-40B4-BE49-F238E27FC236}">
                  <a16:creationId xmlns:a16="http://schemas.microsoft.com/office/drawing/2014/main" id="{9D240A6C-65D8-4404-BD21-34BFC830B98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1" name="Freeform 11">
              <a:extLst>
                <a:ext uri="{FF2B5EF4-FFF2-40B4-BE49-F238E27FC236}">
                  <a16:creationId xmlns:a16="http://schemas.microsoft.com/office/drawing/2014/main" id="{D2693798-E801-4A01-899D-3526F4E67924}"/>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2" name="Freeform 12">
              <a:extLst>
                <a:ext uri="{FF2B5EF4-FFF2-40B4-BE49-F238E27FC236}">
                  <a16:creationId xmlns:a16="http://schemas.microsoft.com/office/drawing/2014/main" id="{285079AC-870B-48A5-93B9-BCEBA2C1494A}"/>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3" name="Freeform 13">
              <a:extLst>
                <a:ext uri="{FF2B5EF4-FFF2-40B4-BE49-F238E27FC236}">
                  <a16:creationId xmlns:a16="http://schemas.microsoft.com/office/drawing/2014/main" id="{999F3F9A-C895-4189-8520-0793CCCD0BF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4" name="Freeform 14">
              <a:extLst>
                <a:ext uri="{FF2B5EF4-FFF2-40B4-BE49-F238E27FC236}">
                  <a16:creationId xmlns:a16="http://schemas.microsoft.com/office/drawing/2014/main" id="{5161D696-7B40-4240-8A0E-23B94BADBCDC}"/>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5" name="Freeform 15">
              <a:extLst>
                <a:ext uri="{FF2B5EF4-FFF2-40B4-BE49-F238E27FC236}">
                  <a16:creationId xmlns:a16="http://schemas.microsoft.com/office/drawing/2014/main" id="{4C75893E-D358-44AC-A3CF-2EED9778A456}"/>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6" name="Freeform 16">
              <a:extLst>
                <a:ext uri="{FF2B5EF4-FFF2-40B4-BE49-F238E27FC236}">
                  <a16:creationId xmlns:a16="http://schemas.microsoft.com/office/drawing/2014/main" id="{7637E8F0-D81C-476F-8F8E-D9920CB899EE}"/>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7" name="Freeform 17">
              <a:extLst>
                <a:ext uri="{FF2B5EF4-FFF2-40B4-BE49-F238E27FC236}">
                  <a16:creationId xmlns:a16="http://schemas.microsoft.com/office/drawing/2014/main" id="{871A423F-334B-41DD-AB12-69F4222E2B48}"/>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8" name="Freeform 18">
              <a:extLst>
                <a:ext uri="{FF2B5EF4-FFF2-40B4-BE49-F238E27FC236}">
                  <a16:creationId xmlns:a16="http://schemas.microsoft.com/office/drawing/2014/main" id="{F58C111E-E1E0-495A-B19E-19C23BC04A4D}"/>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9" name="Freeform 19">
              <a:extLst>
                <a:ext uri="{FF2B5EF4-FFF2-40B4-BE49-F238E27FC236}">
                  <a16:creationId xmlns:a16="http://schemas.microsoft.com/office/drawing/2014/main" id="{C13C60D4-33A1-4116-A310-C2D5DDC4EEC0}"/>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0" name="Freeform 20">
              <a:extLst>
                <a:ext uri="{FF2B5EF4-FFF2-40B4-BE49-F238E27FC236}">
                  <a16:creationId xmlns:a16="http://schemas.microsoft.com/office/drawing/2014/main" id="{A48538EB-0D4D-49B9-BDCF-9D922353F70E}"/>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1" name="Rectangle 21">
              <a:extLst>
                <a:ext uri="{FF2B5EF4-FFF2-40B4-BE49-F238E27FC236}">
                  <a16:creationId xmlns:a16="http://schemas.microsoft.com/office/drawing/2014/main" id="{1487FAD7-88D3-4A87-99A7-7B072B555F45}"/>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2" name="Freeform 22">
              <a:extLst>
                <a:ext uri="{FF2B5EF4-FFF2-40B4-BE49-F238E27FC236}">
                  <a16:creationId xmlns:a16="http://schemas.microsoft.com/office/drawing/2014/main" id="{8914B577-98F3-43EF-BC4A-E7588E200C3D}"/>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3" name="Freeform 23">
              <a:extLst>
                <a:ext uri="{FF2B5EF4-FFF2-40B4-BE49-F238E27FC236}">
                  <a16:creationId xmlns:a16="http://schemas.microsoft.com/office/drawing/2014/main" id="{B5308D54-22FE-4DA7-BC01-ED460072EFA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4" name="Freeform 24">
              <a:extLst>
                <a:ext uri="{FF2B5EF4-FFF2-40B4-BE49-F238E27FC236}">
                  <a16:creationId xmlns:a16="http://schemas.microsoft.com/office/drawing/2014/main" id="{3A60EE4F-D706-499A-8872-B156049D5B9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5" name="Freeform 25">
              <a:extLst>
                <a:ext uri="{FF2B5EF4-FFF2-40B4-BE49-F238E27FC236}">
                  <a16:creationId xmlns:a16="http://schemas.microsoft.com/office/drawing/2014/main" id="{3EAF6B99-79B4-43B1-842F-B1AFF0CC1E67}"/>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6" name="Freeform 26">
              <a:extLst>
                <a:ext uri="{FF2B5EF4-FFF2-40B4-BE49-F238E27FC236}">
                  <a16:creationId xmlns:a16="http://schemas.microsoft.com/office/drawing/2014/main" id="{6C79F926-94C7-4522-9614-397593F62EAC}"/>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7" name="Freeform 27">
              <a:extLst>
                <a:ext uri="{FF2B5EF4-FFF2-40B4-BE49-F238E27FC236}">
                  <a16:creationId xmlns:a16="http://schemas.microsoft.com/office/drawing/2014/main" id="{FDD151CA-6BF4-4036-98ED-05B831B530FD}"/>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8" name="Freeform 28">
              <a:extLst>
                <a:ext uri="{FF2B5EF4-FFF2-40B4-BE49-F238E27FC236}">
                  <a16:creationId xmlns:a16="http://schemas.microsoft.com/office/drawing/2014/main" id="{AB448DEB-E490-4038-8414-1A68B9109CC0}"/>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9" name="Freeform 29">
              <a:extLst>
                <a:ext uri="{FF2B5EF4-FFF2-40B4-BE49-F238E27FC236}">
                  <a16:creationId xmlns:a16="http://schemas.microsoft.com/office/drawing/2014/main" id="{524059C3-D356-4C34-9C06-DD896588BF75}"/>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0" name="Freeform 30">
              <a:extLst>
                <a:ext uri="{FF2B5EF4-FFF2-40B4-BE49-F238E27FC236}">
                  <a16:creationId xmlns:a16="http://schemas.microsoft.com/office/drawing/2014/main" id="{247D07C2-EC7B-4730-92FA-6B8D84B80D42}"/>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1" name="Freeform 31">
              <a:extLst>
                <a:ext uri="{FF2B5EF4-FFF2-40B4-BE49-F238E27FC236}">
                  <a16:creationId xmlns:a16="http://schemas.microsoft.com/office/drawing/2014/main" id="{5D6F08FA-2532-4558-9602-AF1744F99F15}"/>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2" name="Freeform 32">
              <a:extLst>
                <a:ext uri="{FF2B5EF4-FFF2-40B4-BE49-F238E27FC236}">
                  <a16:creationId xmlns:a16="http://schemas.microsoft.com/office/drawing/2014/main" id="{E685EBE7-869E-41B0-BCD8-FF537CBD5C59}"/>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3" name="Freeform 34">
              <a:extLst>
                <a:ext uri="{FF2B5EF4-FFF2-40B4-BE49-F238E27FC236}">
                  <a16:creationId xmlns:a16="http://schemas.microsoft.com/office/drawing/2014/main" id="{C3AB8B41-7BD9-44AA-B986-74D53C9AF3C3}"/>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4" name="Freeform 35">
              <a:extLst>
                <a:ext uri="{FF2B5EF4-FFF2-40B4-BE49-F238E27FC236}">
                  <a16:creationId xmlns:a16="http://schemas.microsoft.com/office/drawing/2014/main" id="{EDE8817E-73C2-4561-8428-03CCAFF40CF8}"/>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5" name="Freeform 36">
              <a:extLst>
                <a:ext uri="{FF2B5EF4-FFF2-40B4-BE49-F238E27FC236}">
                  <a16:creationId xmlns:a16="http://schemas.microsoft.com/office/drawing/2014/main" id="{AF8224B5-9A1C-4DFC-9A81-E5FD62FB5640}"/>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6" name="Freeform 37">
              <a:extLst>
                <a:ext uri="{FF2B5EF4-FFF2-40B4-BE49-F238E27FC236}">
                  <a16:creationId xmlns:a16="http://schemas.microsoft.com/office/drawing/2014/main" id="{1C2A9587-67A6-4716-977B-862BFA82E668}"/>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7" name="Freeform 38">
              <a:extLst>
                <a:ext uri="{FF2B5EF4-FFF2-40B4-BE49-F238E27FC236}">
                  <a16:creationId xmlns:a16="http://schemas.microsoft.com/office/drawing/2014/main" id="{495A0897-65A5-4410-A4A7-BD794D83CDC3}"/>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8" name="Freeform 39">
              <a:extLst>
                <a:ext uri="{FF2B5EF4-FFF2-40B4-BE49-F238E27FC236}">
                  <a16:creationId xmlns:a16="http://schemas.microsoft.com/office/drawing/2014/main" id="{7E97296E-EB49-46E9-8E93-4AA5F3E541C7}"/>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9" name="Freeform 40">
              <a:extLst>
                <a:ext uri="{FF2B5EF4-FFF2-40B4-BE49-F238E27FC236}">
                  <a16:creationId xmlns:a16="http://schemas.microsoft.com/office/drawing/2014/main" id="{2F3461FC-DD4F-4CA4-B2A8-7F4F566F61F9}"/>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0" name="Freeform 41">
              <a:extLst>
                <a:ext uri="{FF2B5EF4-FFF2-40B4-BE49-F238E27FC236}">
                  <a16:creationId xmlns:a16="http://schemas.microsoft.com/office/drawing/2014/main" id="{8908A0F4-A93F-4BE5-8463-B36A8039B586}"/>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1" name="Freeform 42">
              <a:extLst>
                <a:ext uri="{FF2B5EF4-FFF2-40B4-BE49-F238E27FC236}">
                  <a16:creationId xmlns:a16="http://schemas.microsoft.com/office/drawing/2014/main" id="{24D30A92-E7FF-424A-B0A9-AC7FE32E7708}"/>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2" name="Freeform 43">
              <a:extLst>
                <a:ext uri="{FF2B5EF4-FFF2-40B4-BE49-F238E27FC236}">
                  <a16:creationId xmlns:a16="http://schemas.microsoft.com/office/drawing/2014/main" id="{B2A95380-ABEE-40CA-BBE5-1E3411D8CDED}"/>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3" name="Freeform 44">
              <a:extLst>
                <a:ext uri="{FF2B5EF4-FFF2-40B4-BE49-F238E27FC236}">
                  <a16:creationId xmlns:a16="http://schemas.microsoft.com/office/drawing/2014/main" id="{25364CF1-47E1-42AA-B408-1241E63E8C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4" name="Freeform 45">
              <a:extLst>
                <a:ext uri="{FF2B5EF4-FFF2-40B4-BE49-F238E27FC236}">
                  <a16:creationId xmlns:a16="http://schemas.microsoft.com/office/drawing/2014/main" id="{722A9A6F-E73A-4E34-A53F-A559E043C3E1}"/>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5" name="Freeform 46">
              <a:extLst>
                <a:ext uri="{FF2B5EF4-FFF2-40B4-BE49-F238E27FC236}">
                  <a16:creationId xmlns:a16="http://schemas.microsoft.com/office/drawing/2014/main" id="{7DC776F1-D1BF-4756-9B11-A3922DD28A59}"/>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6" name="Freeform 47">
              <a:extLst>
                <a:ext uri="{FF2B5EF4-FFF2-40B4-BE49-F238E27FC236}">
                  <a16:creationId xmlns:a16="http://schemas.microsoft.com/office/drawing/2014/main" id="{F702349C-C6E4-46A5-8802-BB88DD4BE29E}"/>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7" name="Freeform 48">
              <a:extLst>
                <a:ext uri="{FF2B5EF4-FFF2-40B4-BE49-F238E27FC236}">
                  <a16:creationId xmlns:a16="http://schemas.microsoft.com/office/drawing/2014/main" id="{346BC6D5-9E5A-4B92-9611-F9D07EF48525}"/>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8" name="Freeform 49">
              <a:extLst>
                <a:ext uri="{FF2B5EF4-FFF2-40B4-BE49-F238E27FC236}">
                  <a16:creationId xmlns:a16="http://schemas.microsoft.com/office/drawing/2014/main" id="{2A9DF814-73D8-4894-8B96-23B40E6E9089}"/>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9" name="Freeform 50">
              <a:extLst>
                <a:ext uri="{FF2B5EF4-FFF2-40B4-BE49-F238E27FC236}">
                  <a16:creationId xmlns:a16="http://schemas.microsoft.com/office/drawing/2014/main" id="{58C1703B-88EC-4C9F-B827-837D126B61D6}"/>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0" name="Freeform 51">
              <a:extLst>
                <a:ext uri="{FF2B5EF4-FFF2-40B4-BE49-F238E27FC236}">
                  <a16:creationId xmlns:a16="http://schemas.microsoft.com/office/drawing/2014/main" id="{7589E396-ADCF-4596-8DE4-4379AFCE7E22}"/>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1" name="Freeform 52">
              <a:extLst>
                <a:ext uri="{FF2B5EF4-FFF2-40B4-BE49-F238E27FC236}">
                  <a16:creationId xmlns:a16="http://schemas.microsoft.com/office/drawing/2014/main" id="{C49FDA79-CF20-4CA4-9EC3-273E88B10C6B}"/>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2" name="Freeform 53">
              <a:extLst>
                <a:ext uri="{FF2B5EF4-FFF2-40B4-BE49-F238E27FC236}">
                  <a16:creationId xmlns:a16="http://schemas.microsoft.com/office/drawing/2014/main" id="{EAF66CB7-8F32-4F0C-B5A2-11A6143DA74B}"/>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3" name="Freeform 54">
              <a:extLst>
                <a:ext uri="{FF2B5EF4-FFF2-40B4-BE49-F238E27FC236}">
                  <a16:creationId xmlns:a16="http://schemas.microsoft.com/office/drawing/2014/main" id="{DD4F44F0-927E-4351-9C37-2EE63B71F04A}"/>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4" name="Freeform 55">
              <a:extLst>
                <a:ext uri="{FF2B5EF4-FFF2-40B4-BE49-F238E27FC236}">
                  <a16:creationId xmlns:a16="http://schemas.microsoft.com/office/drawing/2014/main" id="{92AC303A-678D-4707-A16F-2DA1A07D9D64}"/>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5" name="Freeform 56">
              <a:extLst>
                <a:ext uri="{FF2B5EF4-FFF2-40B4-BE49-F238E27FC236}">
                  <a16:creationId xmlns:a16="http://schemas.microsoft.com/office/drawing/2014/main" id="{4BCFC9F6-3BBE-4394-851E-3738C7D6EB4E}"/>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6" name="Freeform 57">
              <a:extLst>
                <a:ext uri="{FF2B5EF4-FFF2-40B4-BE49-F238E27FC236}">
                  <a16:creationId xmlns:a16="http://schemas.microsoft.com/office/drawing/2014/main" id="{D4997C90-4986-45C1-9DAC-A5D26B02F3BD}"/>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7" name="Freeform 58">
              <a:extLst>
                <a:ext uri="{FF2B5EF4-FFF2-40B4-BE49-F238E27FC236}">
                  <a16:creationId xmlns:a16="http://schemas.microsoft.com/office/drawing/2014/main" id="{ACC13E25-4EE3-4A63-B0AF-2162BB78ECBF}"/>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8" name="Freeform 59">
              <a:extLst>
                <a:ext uri="{FF2B5EF4-FFF2-40B4-BE49-F238E27FC236}">
                  <a16:creationId xmlns:a16="http://schemas.microsoft.com/office/drawing/2014/main" id="{87AA0A80-577E-43A6-B738-0BAFE7F7B4EA}"/>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9" name="Freeform 60">
              <a:extLst>
                <a:ext uri="{FF2B5EF4-FFF2-40B4-BE49-F238E27FC236}">
                  <a16:creationId xmlns:a16="http://schemas.microsoft.com/office/drawing/2014/main" id="{3DBFF628-46A4-41BD-9FA9-3D4418E866E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0" name="Freeform 61">
              <a:extLst>
                <a:ext uri="{FF2B5EF4-FFF2-40B4-BE49-F238E27FC236}">
                  <a16:creationId xmlns:a16="http://schemas.microsoft.com/office/drawing/2014/main" id="{D6413240-42B4-45DB-BBA2-56A1CDBD3C5B}"/>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1" name="Freeform 62">
              <a:extLst>
                <a:ext uri="{FF2B5EF4-FFF2-40B4-BE49-F238E27FC236}">
                  <a16:creationId xmlns:a16="http://schemas.microsoft.com/office/drawing/2014/main" id="{8AAB2B20-3978-4858-9836-C1351201A6F9}"/>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68" name="Freeform: Shape 67">
            <a:extLst>
              <a:ext uri="{FF2B5EF4-FFF2-40B4-BE49-F238E27FC236}">
                <a16:creationId xmlns:a16="http://schemas.microsoft.com/office/drawing/2014/main" id="{54420FA1-8DAE-4658-86CF-B5658CDC24E1}"/>
              </a:ext>
            </a:extLst>
          </p:cNvPr>
          <p:cNvSpPr/>
          <p:nvPr userDrawn="1"/>
        </p:nvSpPr>
        <p:spPr>
          <a:xfrm>
            <a:off x="6272240"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dpi="0" rotWithShape="1">
            <a:blip r:embed="rId3" cstate="screen">
              <a:extLst>
                <a:ext uri="{28A0092B-C50C-407E-A947-70E740481C1C}">
                  <a14:useLocalDpi xmlns:a14="http://schemas.microsoft.com/office/drawing/2010/main"/>
                </a:ext>
              </a:extLst>
            </a:blip>
            <a:srcRect/>
            <a:stretch>
              <a:fillRect l="-74019" t="-38771" r="-74019" b="-3877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4" name="Text Placeholder 140">
            <a:extLst>
              <a:ext uri="{FF2B5EF4-FFF2-40B4-BE49-F238E27FC236}">
                <a16:creationId xmlns:a16="http://schemas.microsoft.com/office/drawing/2014/main" id="{234B86AF-61C0-4BEF-AED9-AB6E10458622}"/>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51EC55AF-72F6-4B80-B565-E4736853BBD5}"/>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180142751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lide B-Learnin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70" name="Group 4">
            <a:extLst>
              <a:ext uri="{FF2B5EF4-FFF2-40B4-BE49-F238E27FC236}">
                <a16:creationId xmlns:a16="http://schemas.microsoft.com/office/drawing/2014/main" id="{3AFBB0F5-5EB0-405F-9812-3F6111C207C6}"/>
              </a:ext>
            </a:extLst>
          </p:cNvPr>
          <p:cNvGrpSpPr>
            <a:grpSpLocks noChangeAspect="1"/>
          </p:cNvGrpSpPr>
          <p:nvPr userDrawn="1"/>
        </p:nvGrpSpPr>
        <p:grpSpPr bwMode="auto">
          <a:xfrm>
            <a:off x="607255" y="616633"/>
            <a:ext cx="1440000" cy="1443689"/>
            <a:chOff x="2864" y="1181"/>
            <a:chExt cx="1952" cy="1957"/>
          </a:xfrm>
          <a:blipFill>
            <a:blip r:embed="rId2"/>
            <a:stretch>
              <a:fillRect/>
            </a:stretch>
          </a:blipFill>
        </p:grpSpPr>
        <p:sp>
          <p:nvSpPr>
            <p:cNvPr id="72" name="AutoShape 3">
              <a:extLst>
                <a:ext uri="{FF2B5EF4-FFF2-40B4-BE49-F238E27FC236}">
                  <a16:creationId xmlns:a16="http://schemas.microsoft.com/office/drawing/2014/main" id="{EE348DCA-F65E-472C-8E94-01A3FE818BC6}"/>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3" name="Rectangle 5">
              <a:extLst>
                <a:ext uri="{FF2B5EF4-FFF2-40B4-BE49-F238E27FC236}">
                  <a16:creationId xmlns:a16="http://schemas.microsoft.com/office/drawing/2014/main" id="{43ED83A1-CC4D-42EA-8ABE-37ED66A6485E}"/>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6" name="Freeform 6">
              <a:extLst>
                <a:ext uri="{FF2B5EF4-FFF2-40B4-BE49-F238E27FC236}">
                  <a16:creationId xmlns:a16="http://schemas.microsoft.com/office/drawing/2014/main" id="{C14D3AFF-4015-4ADB-AB21-B4EADD0CA39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7" name="Freeform 7">
              <a:extLst>
                <a:ext uri="{FF2B5EF4-FFF2-40B4-BE49-F238E27FC236}">
                  <a16:creationId xmlns:a16="http://schemas.microsoft.com/office/drawing/2014/main" id="{338B28A6-DBB6-499A-9175-D30CDBFB65D5}"/>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8" name="Freeform 8">
              <a:extLst>
                <a:ext uri="{FF2B5EF4-FFF2-40B4-BE49-F238E27FC236}">
                  <a16:creationId xmlns:a16="http://schemas.microsoft.com/office/drawing/2014/main" id="{B4F42473-3AD2-48CF-9DF2-688A050792D6}"/>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9" name="Freeform 9">
              <a:extLst>
                <a:ext uri="{FF2B5EF4-FFF2-40B4-BE49-F238E27FC236}">
                  <a16:creationId xmlns:a16="http://schemas.microsoft.com/office/drawing/2014/main" id="{4CFCC169-6EE2-4286-8FE4-D99450A4434D}"/>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0" name="Freeform 10">
              <a:extLst>
                <a:ext uri="{FF2B5EF4-FFF2-40B4-BE49-F238E27FC236}">
                  <a16:creationId xmlns:a16="http://schemas.microsoft.com/office/drawing/2014/main" id="{9D240A6C-65D8-4404-BD21-34BFC830B98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1" name="Freeform 11">
              <a:extLst>
                <a:ext uri="{FF2B5EF4-FFF2-40B4-BE49-F238E27FC236}">
                  <a16:creationId xmlns:a16="http://schemas.microsoft.com/office/drawing/2014/main" id="{D2693798-E801-4A01-899D-3526F4E67924}"/>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2" name="Freeform 12">
              <a:extLst>
                <a:ext uri="{FF2B5EF4-FFF2-40B4-BE49-F238E27FC236}">
                  <a16:creationId xmlns:a16="http://schemas.microsoft.com/office/drawing/2014/main" id="{285079AC-870B-48A5-93B9-BCEBA2C1494A}"/>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3" name="Freeform 13">
              <a:extLst>
                <a:ext uri="{FF2B5EF4-FFF2-40B4-BE49-F238E27FC236}">
                  <a16:creationId xmlns:a16="http://schemas.microsoft.com/office/drawing/2014/main" id="{999F3F9A-C895-4189-8520-0793CCCD0BF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4" name="Freeform 14">
              <a:extLst>
                <a:ext uri="{FF2B5EF4-FFF2-40B4-BE49-F238E27FC236}">
                  <a16:creationId xmlns:a16="http://schemas.microsoft.com/office/drawing/2014/main" id="{5161D696-7B40-4240-8A0E-23B94BADBCDC}"/>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5" name="Freeform 15">
              <a:extLst>
                <a:ext uri="{FF2B5EF4-FFF2-40B4-BE49-F238E27FC236}">
                  <a16:creationId xmlns:a16="http://schemas.microsoft.com/office/drawing/2014/main" id="{4C75893E-D358-44AC-A3CF-2EED9778A456}"/>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6" name="Freeform 16">
              <a:extLst>
                <a:ext uri="{FF2B5EF4-FFF2-40B4-BE49-F238E27FC236}">
                  <a16:creationId xmlns:a16="http://schemas.microsoft.com/office/drawing/2014/main" id="{7637E8F0-D81C-476F-8F8E-D9920CB899EE}"/>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7" name="Freeform 17">
              <a:extLst>
                <a:ext uri="{FF2B5EF4-FFF2-40B4-BE49-F238E27FC236}">
                  <a16:creationId xmlns:a16="http://schemas.microsoft.com/office/drawing/2014/main" id="{871A423F-334B-41DD-AB12-69F4222E2B48}"/>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8" name="Freeform 18">
              <a:extLst>
                <a:ext uri="{FF2B5EF4-FFF2-40B4-BE49-F238E27FC236}">
                  <a16:creationId xmlns:a16="http://schemas.microsoft.com/office/drawing/2014/main" id="{F58C111E-E1E0-495A-B19E-19C23BC04A4D}"/>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9" name="Freeform 19">
              <a:extLst>
                <a:ext uri="{FF2B5EF4-FFF2-40B4-BE49-F238E27FC236}">
                  <a16:creationId xmlns:a16="http://schemas.microsoft.com/office/drawing/2014/main" id="{C13C60D4-33A1-4116-A310-C2D5DDC4EEC0}"/>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0" name="Freeform 20">
              <a:extLst>
                <a:ext uri="{FF2B5EF4-FFF2-40B4-BE49-F238E27FC236}">
                  <a16:creationId xmlns:a16="http://schemas.microsoft.com/office/drawing/2014/main" id="{A48538EB-0D4D-49B9-BDCF-9D922353F70E}"/>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1" name="Rectangle 21">
              <a:extLst>
                <a:ext uri="{FF2B5EF4-FFF2-40B4-BE49-F238E27FC236}">
                  <a16:creationId xmlns:a16="http://schemas.microsoft.com/office/drawing/2014/main" id="{1487FAD7-88D3-4A87-99A7-7B072B555F45}"/>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2" name="Freeform 22">
              <a:extLst>
                <a:ext uri="{FF2B5EF4-FFF2-40B4-BE49-F238E27FC236}">
                  <a16:creationId xmlns:a16="http://schemas.microsoft.com/office/drawing/2014/main" id="{8914B577-98F3-43EF-BC4A-E7588E200C3D}"/>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3" name="Freeform 23">
              <a:extLst>
                <a:ext uri="{FF2B5EF4-FFF2-40B4-BE49-F238E27FC236}">
                  <a16:creationId xmlns:a16="http://schemas.microsoft.com/office/drawing/2014/main" id="{B5308D54-22FE-4DA7-BC01-ED460072EFA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4" name="Freeform 24">
              <a:extLst>
                <a:ext uri="{FF2B5EF4-FFF2-40B4-BE49-F238E27FC236}">
                  <a16:creationId xmlns:a16="http://schemas.microsoft.com/office/drawing/2014/main" id="{3A60EE4F-D706-499A-8872-B156049D5B9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5" name="Freeform 25">
              <a:extLst>
                <a:ext uri="{FF2B5EF4-FFF2-40B4-BE49-F238E27FC236}">
                  <a16:creationId xmlns:a16="http://schemas.microsoft.com/office/drawing/2014/main" id="{3EAF6B99-79B4-43B1-842F-B1AFF0CC1E67}"/>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6" name="Freeform 26">
              <a:extLst>
                <a:ext uri="{FF2B5EF4-FFF2-40B4-BE49-F238E27FC236}">
                  <a16:creationId xmlns:a16="http://schemas.microsoft.com/office/drawing/2014/main" id="{6C79F926-94C7-4522-9614-397593F62EAC}"/>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7" name="Freeform 27">
              <a:extLst>
                <a:ext uri="{FF2B5EF4-FFF2-40B4-BE49-F238E27FC236}">
                  <a16:creationId xmlns:a16="http://schemas.microsoft.com/office/drawing/2014/main" id="{FDD151CA-6BF4-4036-98ED-05B831B530FD}"/>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8" name="Freeform 28">
              <a:extLst>
                <a:ext uri="{FF2B5EF4-FFF2-40B4-BE49-F238E27FC236}">
                  <a16:creationId xmlns:a16="http://schemas.microsoft.com/office/drawing/2014/main" id="{AB448DEB-E490-4038-8414-1A68B9109CC0}"/>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9" name="Freeform 29">
              <a:extLst>
                <a:ext uri="{FF2B5EF4-FFF2-40B4-BE49-F238E27FC236}">
                  <a16:creationId xmlns:a16="http://schemas.microsoft.com/office/drawing/2014/main" id="{524059C3-D356-4C34-9C06-DD896588BF75}"/>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0" name="Freeform 30">
              <a:extLst>
                <a:ext uri="{FF2B5EF4-FFF2-40B4-BE49-F238E27FC236}">
                  <a16:creationId xmlns:a16="http://schemas.microsoft.com/office/drawing/2014/main" id="{247D07C2-EC7B-4730-92FA-6B8D84B80D42}"/>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1" name="Freeform 31">
              <a:extLst>
                <a:ext uri="{FF2B5EF4-FFF2-40B4-BE49-F238E27FC236}">
                  <a16:creationId xmlns:a16="http://schemas.microsoft.com/office/drawing/2014/main" id="{5D6F08FA-2532-4558-9602-AF1744F99F15}"/>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2" name="Freeform 32">
              <a:extLst>
                <a:ext uri="{FF2B5EF4-FFF2-40B4-BE49-F238E27FC236}">
                  <a16:creationId xmlns:a16="http://schemas.microsoft.com/office/drawing/2014/main" id="{E685EBE7-869E-41B0-BCD8-FF537CBD5C59}"/>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3" name="Freeform 34">
              <a:extLst>
                <a:ext uri="{FF2B5EF4-FFF2-40B4-BE49-F238E27FC236}">
                  <a16:creationId xmlns:a16="http://schemas.microsoft.com/office/drawing/2014/main" id="{C3AB8B41-7BD9-44AA-B986-74D53C9AF3C3}"/>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4" name="Freeform 35">
              <a:extLst>
                <a:ext uri="{FF2B5EF4-FFF2-40B4-BE49-F238E27FC236}">
                  <a16:creationId xmlns:a16="http://schemas.microsoft.com/office/drawing/2014/main" id="{EDE8817E-73C2-4561-8428-03CCAFF40CF8}"/>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5" name="Freeform 36">
              <a:extLst>
                <a:ext uri="{FF2B5EF4-FFF2-40B4-BE49-F238E27FC236}">
                  <a16:creationId xmlns:a16="http://schemas.microsoft.com/office/drawing/2014/main" id="{AF8224B5-9A1C-4DFC-9A81-E5FD62FB5640}"/>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6" name="Freeform 37">
              <a:extLst>
                <a:ext uri="{FF2B5EF4-FFF2-40B4-BE49-F238E27FC236}">
                  <a16:creationId xmlns:a16="http://schemas.microsoft.com/office/drawing/2014/main" id="{1C2A9587-67A6-4716-977B-862BFA82E668}"/>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7" name="Freeform 38">
              <a:extLst>
                <a:ext uri="{FF2B5EF4-FFF2-40B4-BE49-F238E27FC236}">
                  <a16:creationId xmlns:a16="http://schemas.microsoft.com/office/drawing/2014/main" id="{495A0897-65A5-4410-A4A7-BD794D83CDC3}"/>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8" name="Freeform 39">
              <a:extLst>
                <a:ext uri="{FF2B5EF4-FFF2-40B4-BE49-F238E27FC236}">
                  <a16:creationId xmlns:a16="http://schemas.microsoft.com/office/drawing/2014/main" id="{7E97296E-EB49-46E9-8E93-4AA5F3E541C7}"/>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9" name="Freeform 40">
              <a:extLst>
                <a:ext uri="{FF2B5EF4-FFF2-40B4-BE49-F238E27FC236}">
                  <a16:creationId xmlns:a16="http://schemas.microsoft.com/office/drawing/2014/main" id="{2F3461FC-DD4F-4CA4-B2A8-7F4F566F61F9}"/>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0" name="Freeform 41">
              <a:extLst>
                <a:ext uri="{FF2B5EF4-FFF2-40B4-BE49-F238E27FC236}">
                  <a16:creationId xmlns:a16="http://schemas.microsoft.com/office/drawing/2014/main" id="{8908A0F4-A93F-4BE5-8463-B36A8039B586}"/>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1" name="Freeform 42">
              <a:extLst>
                <a:ext uri="{FF2B5EF4-FFF2-40B4-BE49-F238E27FC236}">
                  <a16:creationId xmlns:a16="http://schemas.microsoft.com/office/drawing/2014/main" id="{24D30A92-E7FF-424A-B0A9-AC7FE32E7708}"/>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2" name="Freeform 43">
              <a:extLst>
                <a:ext uri="{FF2B5EF4-FFF2-40B4-BE49-F238E27FC236}">
                  <a16:creationId xmlns:a16="http://schemas.microsoft.com/office/drawing/2014/main" id="{B2A95380-ABEE-40CA-BBE5-1E3411D8CDED}"/>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3" name="Freeform 44">
              <a:extLst>
                <a:ext uri="{FF2B5EF4-FFF2-40B4-BE49-F238E27FC236}">
                  <a16:creationId xmlns:a16="http://schemas.microsoft.com/office/drawing/2014/main" id="{25364CF1-47E1-42AA-B408-1241E63E8C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4" name="Freeform 45">
              <a:extLst>
                <a:ext uri="{FF2B5EF4-FFF2-40B4-BE49-F238E27FC236}">
                  <a16:creationId xmlns:a16="http://schemas.microsoft.com/office/drawing/2014/main" id="{722A9A6F-E73A-4E34-A53F-A559E043C3E1}"/>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5" name="Freeform 46">
              <a:extLst>
                <a:ext uri="{FF2B5EF4-FFF2-40B4-BE49-F238E27FC236}">
                  <a16:creationId xmlns:a16="http://schemas.microsoft.com/office/drawing/2014/main" id="{7DC776F1-D1BF-4756-9B11-A3922DD28A59}"/>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6" name="Freeform 47">
              <a:extLst>
                <a:ext uri="{FF2B5EF4-FFF2-40B4-BE49-F238E27FC236}">
                  <a16:creationId xmlns:a16="http://schemas.microsoft.com/office/drawing/2014/main" id="{F702349C-C6E4-46A5-8802-BB88DD4BE29E}"/>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7" name="Freeform 48">
              <a:extLst>
                <a:ext uri="{FF2B5EF4-FFF2-40B4-BE49-F238E27FC236}">
                  <a16:creationId xmlns:a16="http://schemas.microsoft.com/office/drawing/2014/main" id="{346BC6D5-9E5A-4B92-9611-F9D07EF48525}"/>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8" name="Freeform 49">
              <a:extLst>
                <a:ext uri="{FF2B5EF4-FFF2-40B4-BE49-F238E27FC236}">
                  <a16:creationId xmlns:a16="http://schemas.microsoft.com/office/drawing/2014/main" id="{2A9DF814-73D8-4894-8B96-23B40E6E9089}"/>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9" name="Freeform 50">
              <a:extLst>
                <a:ext uri="{FF2B5EF4-FFF2-40B4-BE49-F238E27FC236}">
                  <a16:creationId xmlns:a16="http://schemas.microsoft.com/office/drawing/2014/main" id="{58C1703B-88EC-4C9F-B827-837D126B61D6}"/>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0" name="Freeform 51">
              <a:extLst>
                <a:ext uri="{FF2B5EF4-FFF2-40B4-BE49-F238E27FC236}">
                  <a16:creationId xmlns:a16="http://schemas.microsoft.com/office/drawing/2014/main" id="{7589E396-ADCF-4596-8DE4-4379AFCE7E22}"/>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1" name="Freeform 52">
              <a:extLst>
                <a:ext uri="{FF2B5EF4-FFF2-40B4-BE49-F238E27FC236}">
                  <a16:creationId xmlns:a16="http://schemas.microsoft.com/office/drawing/2014/main" id="{C49FDA79-CF20-4CA4-9EC3-273E88B10C6B}"/>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2" name="Freeform 53">
              <a:extLst>
                <a:ext uri="{FF2B5EF4-FFF2-40B4-BE49-F238E27FC236}">
                  <a16:creationId xmlns:a16="http://schemas.microsoft.com/office/drawing/2014/main" id="{EAF66CB7-8F32-4F0C-B5A2-11A6143DA74B}"/>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3" name="Freeform 54">
              <a:extLst>
                <a:ext uri="{FF2B5EF4-FFF2-40B4-BE49-F238E27FC236}">
                  <a16:creationId xmlns:a16="http://schemas.microsoft.com/office/drawing/2014/main" id="{DD4F44F0-927E-4351-9C37-2EE63B71F04A}"/>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4" name="Freeform 55">
              <a:extLst>
                <a:ext uri="{FF2B5EF4-FFF2-40B4-BE49-F238E27FC236}">
                  <a16:creationId xmlns:a16="http://schemas.microsoft.com/office/drawing/2014/main" id="{92AC303A-678D-4707-A16F-2DA1A07D9D64}"/>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5" name="Freeform 56">
              <a:extLst>
                <a:ext uri="{FF2B5EF4-FFF2-40B4-BE49-F238E27FC236}">
                  <a16:creationId xmlns:a16="http://schemas.microsoft.com/office/drawing/2014/main" id="{4BCFC9F6-3BBE-4394-851E-3738C7D6EB4E}"/>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6" name="Freeform 57">
              <a:extLst>
                <a:ext uri="{FF2B5EF4-FFF2-40B4-BE49-F238E27FC236}">
                  <a16:creationId xmlns:a16="http://schemas.microsoft.com/office/drawing/2014/main" id="{D4997C90-4986-45C1-9DAC-A5D26B02F3BD}"/>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7" name="Freeform 58">
              <a:extLst>
                <a:ext uri="{FF2B5EF4-FFF2-40B4-BE49-F238E27FC236}">
                  <a16:creationId xmlns:a16="http://schemas.microsoft.com/office/drawing/2014/main" id="{ACC13E25-4EE3-4A63-B0AF-2162BB78ECBF}"/>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8" name="Freeform 59">
              <a:extLst>
                <a:ext uri="{FF2B5EF4-FFF2-40B4-BE49-F238E27FC236}">
                  <a16:creationId xmlns:a16="http://schemas.microsoft.com/office/drawing/2014/main" id="{87AA0A80-577E-43A6-B738-0BAFE7F7B4EA}"/>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9" name="Freeform 60">
              <a:extLst>
                <a:ext uri="{FF2B5EF4-FFF2-40B4-BE49-F238E27FC236}">
                  <a16:creationId xmlns:a16="http://schemas.microsoft.com/office/drawing/2014/main" id="{3DBFF628-46A4-41BD-9FA9-3D4418E866E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0" name="Freeform 61">
              <a:extLst>
                <a:ext uri="{FF2B5EF4-FFF2-40B4-BE49-F238E27FC236}">
                  <a16:creationId xmlns:a16="http://schemas.microsoft.com/office/drawing/2014/main" id="{D6413240-42B4-45DB-BBA2-56A1CDBD3C5B}"/>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1" name="Freeform 62">
              <a:extLst>
                <a:ext uri="{FF2B5EF4-FFF2-40B4-BE49-F238E27FC236}">
                  <a16:creationId xmlns:a16="http://schemas.microsoft.com/office/drawing/2014/main" id="{8AAB2B20-3978-4858-9836-C1351201A6F9}"/>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67" name="Freeform: Shape 66">
            <a:extLst>
              <a:ext uri="{FF2B5EF4-FFF2-40B4-BE49-F238E27FC236}">
                <a16:creationId xmlns:a16="http://schemas.microsoft.com/office/drawing/2014/main" id="{C8A16490-7A25-479D-8887-224357329F51}"/>
              </a:ext>
            </a:extLst>
          </p:cNvPr>
          <p:cNvSpPr/>
          <p:nvPr userDrawn="1"/>
        </p:nvSpPr>
        <p:spPr>
          <a:xfrm>
            <a:off x="6272240"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dpi="0" rotWithShape="1">
            <a:blip r:embed="rId3" cstate="screen">
              <a:extLst>
                <a:ext uri="{28A0092B-C50C-407E-A947-70E740481C1C}">
                  <a14:useLocalDpi xmlns:a14="http://schemas.microsoft.com/office/drawing/2010/main"/>
                </a:ext>
              </a:extLst>
            </a:blip>
            <a:srcRect/>
            <a:stretch>
              <a:fillRect l="-74019" t="-38771" r="-74019" b="-3877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3" name="Text Placeholder 140">
            <a:extLst>
              <a:ext uri="{FF2B5EF4-FFF2-40B4-BE49-F238E27FC236}">
                <a16:creationId xmlns:a16="http://schemas.microsoft.com/office/drawing/2014/main" id="{E5F69457-834C-4B3E-AF4C-CDBC7D6FC8A2}"/>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AC135A83-4349-4D19-A851-56FC171B9430}"/>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257980711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lide B-Movement">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70" name="Group 4">
            <a:extLst>
              <a:ext uri="{FF2B5EF4-FFF2-40B4-BE49-F238E27FC236}">
                <a16:creationId xmlns:a16="http://schemas.microsoft.com/office/drawing/2014/main" id="{3AFBB0F5-5EB0-405F-9812-3F6111C207C6}"/>
              </a:ext>
            </a:extLst>
          </p:cNvPr>
          <p:cNvGrpSpPr>
            <a:grpSpLocks noChangeAspect="1"/>
          </p:cNvGrpSpPr>
          <p:nvPr userDrawn="1"/>
        </p:nvGrpSpPr>
        <p:grpSpPr bwMode="auto">
          <a:xfrm>
            <a:off x="607255" y="616633"/>
            <a:ext cx="1440000" cy="1443689"/>
            <a:chOff x="2864" y="1181"/>
            <a:chExt cx="1952" cy="1957"/>
          </a:xfrm>
          <a:blipFill>
            <a:blip r:embed="rId2"/>
            <a:stretch>
              <a:fillRect/>
            </a:stretch>
          </a:blipFill>
        </p:grpSpPr>
        <p:sp>
          <p:nvSpPr>
            <p:cNvPr id="72" name="AutoShape 3">
              <a:extLst>
                <a:ext uri="{FF2B5EF4-FFF2-40B4-BE49-F238E27FC236}">
                  <a16:creationId xmlns:a16="http://schemas.microsoft.com/office/drawing/2014/main" id="{EE348DCA-F65E-472C-8E94-01A3FE818BC6}"/>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3" name="Rectangle 5">
              <a:extLst>
                <a:ext uri="{FF2B5EF4-FFF2-40B4-BE49-F238E27FC236}">
                  <a16:creationId xmlns:a16="http://schemas.microsoft.com/office/drawing/2014/main" id="{43ED83A1-CC4D-42EA-8ABE-37ED66A6485E}"/>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6" name="Freeform 6">
              <a:extLst>
                <a:ext uri="{FF2B5EF4-FFF2-40B4-BE49-F238E27FC236}">
                  <a16:creationId xmlns:a16="http://schemas.microsoft.com/office/drawing/2014/main" id="{C14D3AFF-4015-4ADB-AB21-B4EADD0CA39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7" name="Freeform 7">
              <a:extLst>
                <a:ext uri="{FF2B5EF4-FFF2-40B4-BE49-F238E27FC236}">
                  <a16:creationId xmlns:a16="http://schemas.microsoft.com/office/drawing/2014/main" id="{338B28A6-DBB6-499A-9175-D30CDBFB65D5}"/>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8" name="Freeform 8">
              <a:extLst>
                <a:ext uri="{FF2B5EF4-FFF2-40B4-BE49-F238E27FC236}">
                  <a16:creationId xmlns:a16="http://schemas.microsoft.com/office/drawing/2014/main" id="{B4F42473-3AD2-48CF-9DF2-688A050792D6}"/>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9" name="Freeform 9">
              <a:extLst>
                <a:ext uri="{FF2B5EF4-FFF2-40B4-BE49-F238E27FC236}">
                  <a16:creationId xmlns:a16="http://schemas.microsoft.com/office/drawing/2014/main" id="{4CFCC169-6EE2-4286-8FE4-D99450A4434D}"/>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0" name="Freeform 10">
              <a:extLst>
                <a:ext uri="{FF2B5EF4-FFF2-40B4-BE49-F238E27FC236}">
                  <a16:creationId xmlns:a16="http://schemas.microsoft.com/office/drawing/2014/main" id="{9D240A6C-65D8-4404-BD21-34BFC830B98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1" name="Freeform 11">
              <a:extLst>
                <a:ext uri="{FF2B5EF4-FFF2-40B4-BE49-F238E27FC236}">
                  <a16:creationId xmlns:a16="http://schemas.microsoft.com/office/drawing/2014/main" id="{D2693798-E801-4A01-899D-3526F4E67924}"/>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2" name="Freeform 12">
              <a:extLst>
                <a:ext uri="{FF2B5EF4-FFF2-40B4-BE49-F238E27FC236}">
                  <a16:creationId xmlns:a16="http://schemas.microsoft.com/office/drawing/2014/main" id="{285079AC-870B-48A5-93B9-BCEBA2C1494A}"/>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3" name="Freeform 13">
              <a:extLst>
                <a:ext uri="{FF2B5EF4-FFF2-40B4-BE49-F238E27FC236}">
                  <a16:creationId xmlns:a16="http://schemas.microsoft.com/office/drawing/2014/main" id="{999F3F9A-C895-4189-8520-0793CCCD0BF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4" name="Freeform 14">
              <a:extLst>
                <a:ext uri="{FF2B5EF4-FFF2-40B4-BE49-F238E27FC236}">
                  <a16:creationId xmlns:a16="http://schemas.microsoft.com/office/drawing/2014/main" id="{5161D696-7B40-4240-8A0E-23B94BADBCDC}"/>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5" name="Freeform 15">
              <a:extLst>
                <a:ext uri="{FF2B5EF4-FFF2-40B4-BE49-F238E27FC236}">
                  <a16:creationId xmlns:a16="http://schemas.microsoft.com/office/drawing/2014/main" id="{4C75893E-D358-44AC-A3CF-2EED9778A456}"/>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6" name="Freeform 16">
              <a:extLst>
                <a:ext uri="{FF2B5EF4-FFF2-40B4-BE49-F238E27FC236}">
                  <a16:creationId xmlns:a16="http://schemas.microsoft.com/office/drawing/2014/main" id="{7637E8F0-D81C-476F-8F8E-D9920CB899EE}"/>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7" name="Freeform 17">
              <a:extLst>
                <a:ext uri="{FF2B5EF4-FFF2-40B4-BE49-F238E27FC236}">
                  <a16:creationId xmlns:a16="http://schemas.microsoft.com/office/drawing/2014/main" id="{871A423F-334B-41DD-AB12-69F4222E2B48}"/>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8" name="Freeform 18">
              <a:extLst>
                <a:ext uri="{FF2B5EF4-FFF2-40B4-BE49-F238E27FC236}">
                  <a16:creationId xmlns:a16="http://schemas.microsoft.com/office/drawing/2014/main" id="{F58C111E-E1E0-495A-B19E-19C23BC04A4D}"/>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9" name="Freeform 19">
              <a:extLst>
                <a:ext uri="{FF2B5EF4-FFF2-40B4-BE49-F238E27FC236}">
                  <a16:creationId xmlns:a16="http://schemas.microsoft.com/office/drawing/2014/main" id="{C13C60D4-33A1-4116-A310-C2D5DDC4EEC0}"/>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0" name="Freeform 20">
              <a:extLst>
                <a:ext uri="{FF2B5EF4-FFF2-40B4-BE49-F238E27FC236}">
                  <a16:creationId xmlns:a16="http://schemas.microsoft.com/office/drawing/2014/main" id="{A48538EB-0D4D-49B9-BDCF-9D922353F70E}"/>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1" name="Rectangle 21">
              <a:extLst>
                <a:ext uri="{FF2B5EF4-FFF2-40B4-BE49-F238E27FC236}">
                  <a16:creationId xmlns:a16="http://schemas.microsoft.com/office/drawing/2014/main" id="{1487FAD7-88D3-4A87-99A7-7B072B555F45}"/>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2" name="Freeform 22">
              <a:extLst>
                <a:ext uri="{FF2B5EF4-FFF2-40B4-BE49-F238E27FC236}">
                  <a16:creationId xmlns:a16="http://schemas.microsoft.com/office/drawing/2014/main" id="{8914B577-98F3-43EF-BC4A-E7588E200C3D}"/>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3" name="Freeform 23">
              <a:extLst>
                <a:ext uri="{FF2B5EF4-FFF2-40B4-BE49-F238E27FC236}">
                  <a16:creationId xmlns:a16="http://schemas.microsoft.com/office/drawing/2014/main" id="{B5308D54-22FE-4DA7-BC01-ED460072EFA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4" name="Freeform 24">
              <a:extLst>
                <a:ext uri="{FF2B5EF4-FFF2-40B4-BE49-F238E27FC236}">
                  <a16:creationId xmlns:a16="http://schemas.microsoft.com/office/drawing/2014/main" id="{3A60EE4F-D706-499A-8872-B156049D5B9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5" name="Freeform 25">
              <a:extLst>
                <a:ext uri="{FF2B5EF4-FFF2-40B4-BE49-F238E27FC236}">
                  <a16:creationId xmlns:a16="http://schemas.microsoft.com/office/drawing/2014/main" id="{3EAF6B99-79B4-43B1-842F-B1AFF0CC1E67}"/>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6" name="Freeform 26">
              <a:extLst>
                <a:ext uri="{FF2B5EF4-FFF2-40B4-BE49-F238E27FC236}">
                  <a16:creationId xmlns:a16="http://schemas.microsoft.com/office/drawing/2014/main" id="{6C79F926-94C7-4522-9614-397593F62EAC}"/>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7" name="Freeform 27">
              <a:extLst>
                <a:ext uri="{FF2B5EF4-FFF2-40B4-BE49-F238E27FC236}">
                  <a16:creationId xmlns:a16="http://schemas.microsoft.com/office/drawing/2014/main" id="{FDD151CA-6BF4-4036-98ED-05B831B530FD}"/>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8" name="Freeform 28">
              <a:extLst>
                <a:ext uri="{FF2B5EF4-FFF2-40B4-BE49-F238E27FC236}">
                  <a16:creationId xmlns:a16="http://schemas.microsoft.com/office/drawing/2014/main" id="{AB448DEB-E490-4038-8414-1A68B9109CC0}"/>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9" name="Freeform 29">
              <a:extLst>
                <a:ext uri="{FF2B5EF4-FFF2-40B4-BE49-F238E27FC236}">
                  <a16:creationId xmlns:a16="http://schemas.microsoft.com/office/drawing/2014/main" id="{524059C3-D356-4C34-9C06-DD896588BF75}"/>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0" name="Freeform 30">
              <a:extLst>
                <a:ext uri="{FF2B5EF4-FFF2-40B4-BE49-F238E27FC236}">
                  <a16:creationId xmlns:a16="http://schemas.microsoft.com/office/drawing/2014/main" id="{247D07C2-EC7B-4730-92FA-6B8D84B80D42}"/>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1" name="Freeform 31">
              <a:extLst>
                <a:ext uri="{FF2B5EF4-FFF2-40B4-BE49-F238E27FC236}">
                  <a16:creationId xmlns:a16="http://schemas.microsoft.com/office/drawing/2014/main" id="{5D6F08FA-2532-4558-9602-AF1744F99F15}"/>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2" name="Freeform 32">
              <a:extLst>
                <a:ext uri="{FF2B5EF4-FFF2-40B4-BE49-F238E27FC236}">
                  <a16:creationId xmlns:a16="http://schemas.microsoft.com/office/drawing/2014/main" id="{E685EBE7-869E-41B0-BCD8-FF537CBD5C59}"/>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3" name="Freeform 34">
              <a:extLst>
                <a:ext uri="{FF2B5EF4-FFF2-40B4-BE49-F238E27FC236}">
                  <a16:creationId xmlns:a16="http://schemas.microsoft.com/office/drawing/2014/main" id="{C3AB8B41-7BD9-44AA-B986-74D53C9AF3C3}"/>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4" name="Freeform 35">
              <a:extLst>
                <a:ext uri="{FF2B5EF4-FFF2-40B4-BE49-F238E27FC236}">
                  <a16:creationId xmlns:a16="http://schemas.microsoft.com/office/drawing/2014/main" id="{EDE8817E-73C2-4561-8428-03CCAFF40CF8}"/>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5" name="Freeform 36">
              <a:extLst>
                <a:ext uri="{FF2B5EF4-FFF2-40B4-BE49-F238E27FC236}">
                  <a16:creationId xmlns:a16="http://schemas.microsoft.com/office/drawing/2014/main" id="{AF8224B5-9A1C-4DFC-9A81-E5FD62FB5640}"/>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6" name="Freeform 37">
              <a:extLst>
                <a:ext uri="{FF2B5EF4-FFF2-40B4-BE49-F238E27FC236}">
                  <a16:creationId xmlns:a16="http://schemas.microsoft.com/office/drawing/2014/main" id="{1C2A9587-67A6-4716-977B-862BFA82E668}"/>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7" name="Freeform 38">
              <a:extLst>
                <a:ext uri="{FF2B5EF4-FFF2-40B4-BE49-F238E27FC236}">
                  <a16:creationId xmlns:a16="http://schemas.microsoft.com/office/drawing/2014/main" id="{495A0897-65A5-4410-A4A7-BD794D83CDC3}"/>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8" name="Freeform 39">
              <a:extLst>
                <a:ext uri="{FF2B5EF4-FFF2-40B4-BE49-F238E27FC236}">
                  <a16:creationId xmlns:a16="http://schemas.microsoft.com/office/drawing/2014/main" id="{7E97296E-EB49-46E9-8E93-4AA5F3E541C7}"/>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9" name="Freeform 40">
              <a:extLst>
                <a:ext uri="{FF2B5EF4-FFF2-40B4-BE49-F238E27FC236}">
                  <a16:creationId xmlns:a16="http://schemas.microsoft.com/office/drawing/2014/main" id="{2F3461FC-DD4F-4CA4-B2A8-7F4F566F61F9}"/>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0" name="Freeform 41">
              <a:extLst>
                <a:ext uri="{FF2B5EF4-FFF2-40B4-BE49-F238E27FC236}">
                  <a16:creationId xmlns:a16="http://schemas.microsoft.com/office/drawing/2014/main" id="{8908A0F4-A93F-4BE5-8463-B36A8039B586}"/>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1" name="Freeform 42">
              <a:extLst>
                <a:ext uri="{FF2B5EF4-FFF2-40B4-BE49-F238E27FC236}">
                  <a16:creationId xmlns:a16="http://schemas.microsoft.com/office/drawing/2014/main" id="{24D30A92-E7FF-424A-B0A9-AC7FE32E7708}"/>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2" name="Freeform 43">
              <a:extLst>
                <a:ext uri="{FF2B5EF4-FFF2-40B4-BE49-F238E27FC236}">
                  <a16:creationId xmlns:a16="http://schemas.microsoft.com/office/drawing/2014/main" id="{B2A95380-ABEE-40CA-BBE5-1E3411D8CDED}"/>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3" name="Freeform 44">
              <a:extLst>
                <a:ext uri="{FF2B5EF4-FFF2-40B4-BE49-F238E27FC236}">
                  <a16:creationId xmlns:a16="http://schemas.microsoft.com/office/drawing/2014/main" id="{25364CF1-47E1-42AA-B408-1241E63E8C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4" name="Freeform 45">
              <a:extLst>
                <a:ext uri="{FF2B5EF4-FFF2-40B4-BE49-F238E27FC236}">
                  <a16:creationId xmlns:a16="http://schemas.microsoft.com/office/drawing/2014/main" id="{722A9A6F-E73A-4E34-A53F-A559E043C3E1}"/>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5" name="Freeform 46">
              <a:extLst>
                <a:ext uri="{FF2B5EF4-FFF2-40B4-BE49-F238E27FC236}">
                  <a16:creationId xmlns:a16="http://schemas.microsoft.com/office/drawing/2014/main" id="{7DC776F1-D1BF-4756-9B11-A3922DD28A59}"/>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6" name="Freeform 47">
              <a:extLst>
                <a:ext uri="{FF2B5EF4-FFF2-40B4-BE49-F238E27FC236}">
                  <a16:creationId xmlns:a16="http://schemas.microsoft.com/office/drawing/2014/main" id="{F702349C-C6E4-46A5-8802-BB88DD4BE29E}"/>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7" name="Freeform 48">
              <a:extLst>
                <a:ext uri="{FF2B5EF4-FFF2-40B4-BE49-F238E27FC236}">
                  <a16:creationId xmlns:a16="http://schemas.microsoft.com/office/drawing/2014/main" id="{346BC6D5-9E5A-4B92-9611-F9D07EF48525}"/>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8" name="Freeform 49">
              <a:extLst>
                <a:ext uri="{FF2B5EF4-FFF2-40B4-BE49-F238E27FC236}">
                  <a16:creationId xmlns:a16="http://schemas.microsoft.com/office/drawing/2014/main" id="{2A9DF814-73D8-4894-8B96-23B40E6E9089}"/>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9" name="Freeform 50">
              <a:extLst>
                <a:ext uri="{FF2B5EF4-FFF2-40B4-BE49-F238E27FC236}">
                  <a16:creationId xmlns:a16="http://schemas.microsoft.com/office/drawing/2014/main" id="{58C1703B-88EC-4C9F-B827-837D126B61D6}"/>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0" name="Freeform 51">
              <a:extLst>
                <a:ext uri="{FF2B5EF4-FFF2-40B4-BE49-F238E27FC236}">
                  <a16:creationId xmlns:a16="http://schemas.microsoft.com/office/drawing/2014/main" id="{7589E396-ADCF-4596-8DE4-4379AFCE7E22}"/>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1" name="Freeform 52">
              <a:extLst>
                <a:ext uri="{FF2B5EF4-FFF2-40B4-BE49-F238E27FC236}">
                  <a16:creationId xmlns:a16="http://schemas.microsoft.com/office/drawing/2014/main" id="{C49FDA79-CF20-4CA4-9EC3-273E88B10C6B}"/>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2" name="Freeform 53">
              <a:extLst>
                <a:ext uri="{FF2B5EF4-FFF2-40B4-BE49-F238E27FC236}">
                  <a16:creationId xmlns:a16="http://schemas.microsoft.com/office/drawing/2014/main" id="{EAF66CB7-8F32-4F0C-B5A2-11A6143DA74B}"/>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3" name="Freeform 54">
              <a:extLst>
                <a:ext uri="{FF2B5EF4-FFF2-40B4-BE49-F238E27FC236}">
                  <a16:creationId xmlns:a16="http://schemas.microsoft.com/office/drawing/2014/main" id="{DD4F44F0-927E-4351-9C37-2EE63B71F04A}"/>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4" name="Freeform 55">
              <a:extLst>
                <a:ext uri="{FF2B5EF4-FFF2-40B4-BE49-F238E27FC236}">
                  <a16:creationId xmlns:a16="http://schemas.microsoft.com/office/drawing/2014/main" id="{92AC303A-678D-4707-A16F-2DA1A07D9D64}"/>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5" name="Freeform 56">
              <a:extLst>
                <a:ext uri="{FF2B5EF4-FFF2-40B4-BE49-F238E27FC236}">
                  <a16:creationId xmlns:a16="http://schemas.microsoft.com/office/drawing/2014/main" id="{4BCFC9F6-3BBE-4394-851E-3738C7D6EB4E}"/>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6" name="Freeform 57">
              <a:extLst>
                <a:ext uri="{FF2B5EF4-FFF2-40B4-BE49-F238E27FC236}">
                  <a16:creationId xmlns:a16="http://schemas.microsoft.com/office/drawing/2014/main" id="{D4997C90-4986-45C1-9DAC-A5D26B02F3BD}"/>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7" name="Freeform 58">
              <a:extLst>
                <a:ext uri="{FF2B5EF4-FFF2-40B4-BE49-F238E27FC236}">
                  <a16:creationId xmlns:a16="http://schemas.microsoft.com/office/drawing/2014/main" id="{ACC13E25-4EE3-4A63-B0AF-2162BB78ECBF}"/>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8" name="Freeform 59">
              <a:extLst>
                <a:ext uri="{FF2B5EF4-FFF2-40B4-BE49-F238E27FC236}">
                  <a16:creationId xmlns:a16="http://schemas.microsoft.com/office/drawing/2014/main" id="{87AA0A80-577E-43A6-B738-0BAFE7F7B4EA}"/>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9" name="Freeform 60">
              <a:extLst>
                <a:ext uri="{FF2B5EF4-FFF2-40B4-BE49-F238E27FC236}">
                  <a16:creationId xmlns:a16="http://schemas.microsoft.com/office/drawing/2014/main" id="{3DBFF628-46A4-41BD-9FA9-3D4418E866E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0" name="Freeform 61">
              <a:extLst>
                <a:ext uri="{FF2B5EF4-FFF2-40B4-BE49-F238E27FC236}">
                  <a16:creationId xmlns:a16="http://schemas.microsoft.com/office/drawing/2014/main" id="{D6413240-42B4-45DB-BBA2-56A1CDBD3C5B}"/>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1" name="Freeform 62">
              <a:extLst>
                <a:ext uri="{FF2B5EF4-FFF2-40B4-BE49-F238E27FC236}">
                  <a16:creationId xmlns:a16="http://schemas.microsoft.com/office/drawing/2014/main" id="{8AAB2B20-3978-4858-9836-C1351201A6F9}"/>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68" name="Freeform: Shape 67">
            <a:extLst>
              <a:ext uri="{FF2B5EF4-FFF2-40B4-BE49-F238E27FC236}">
                <a16:creationId xmlns:a16="http://schemas.microsoft.com/office/drawing/2014/main" id="{EABDE6FE-819A-4678-A6E8-009E38A1A568}"/>
              </a:ext>
            </a:extLst>
          </p:cNvPr>
          <p:cNvSpPr/>
          <p:nvPr userDrawn="1"/>
        </p:nvSpPr>
        <p:spPr>
          <a:xfrm>
            <a:off x="6272240"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dpi="0" rotWithShape="1">
            <a:blip r:embed="rId3" cstate="screen">
              <a:extLst>
                <a:ext uri="{28A0092B-C50C-407E-A947-70E740481C1C}">
                  <a14:useLocalDpi xmlns:a14="http://schemas.microsoft.com/office/drawing/2010/main"/>
                </a:ext>
              </a:extLst>
            </a:blip>
            <a:srcRect/>
            <a:stretch>
              <a:fillRect l="-34594" t="-16266" r="-34594" b="-1626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4" name="Text Placeholder 140">
            <a:extLst>
              <a:ext uri="{FF2B5EF4-FFF2-40B4-BE49-F238E27FC236}">
                <a16:creationId xmlns:a16="http://schemas.microsoft.com/office/drawing/2014/main" id="{FD7259D0-6B32-4DE1-8F13-A21A1C988BF4}"/>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D42A6F0E-E106-4C5B-90DE-D6097D2850F0}"/>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112631841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Header C-Discovery">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5999291"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131" name="Group 4">
            <a:extLst>
              <a:ext uri="{FF2B5EF4-FFF2-40B4-BE49-F238E27FC236}">
                <a16:creationId xmlns:a16="http://schemas.microsoft.com/office/drawing/2014/main" id="{952F8D34-531B-4437-B768-1A058C4F580B}"/>
              </a:ext>
            </a:extLst>
          </p:cNvPr>
          <p:cNvGrpSpPr>
            <a:grpSpLocks noChangeAspect="1"/>
          </p:cNvGrpSpPr>
          <p:nvPr userDrawn="1"/>
        </p:nvGrpSpPr>
        <p:grpSpPr bwMode="auto">
          <a:xfrm>
            <a:off x="607255" y="616633"/>
            <a:ext cx="1256780" cy="1260000"/>
            <a:chOff x="2864" y="1181"/>
            <a:chExt cx="1952" cy="1957"/>
          </a:xfrm>
          <a:blipFill>
            <a:blip r:embed="rId2"/>
            <a:stretch>
              <a:fillRect/>
            </a:stretch>
          </a:blipFill>
        </p:grpSpPr>
        <p:sp>
          <p:nvSpPr>
            <p:cNvPr id="132" name="AutoShape 3">
              <a:extLst>
                <a:ext uri="{FF2B5EF4-FFF2-40B4-BE49-F238E27FC236}">
                  <a16:creationId xmlns:a16="http://schemas.microsoft.com/office/drawing/2014/main" id="{BBEC651D-9DEC-4A01-B480-D5E4B2FC2902}"/>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3" name="Rectangle 5">
              <a:extLst>
                <a:ext uri="{FF2B5EF4-FFF2-40B4-BE49-F238E27FC236}">
                  <a16:creationId xmlns:a16="http://schemas.microsoft.com/office/drawing/2014/main" id="{8AC4D9D0-269C-4ACF-BF70-19CF3F874F7A}"/>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4" name="Freeform 6">
              <a:extLst>
                <a:ext uri="{FF2B5EF4-FFF2-40B4-BE49-F238E27FC236}">
                  <a16:creationId xmlns:a16="http://schemas.microsoft.com/office/drawing/2014/main" id="{78D091DD-3D29-4E85-A4F2-B1EF7381554E}"/>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5" name="Freeform 7">
              <a:extLst>
                <a:ext uri="{FF2B5EF4-FFF2-40B4-BE49-F238E27FC236}">
                  <a16:creationId xmlns:a16="http://schemas.microsoft.com/office/drawing/2014/main" id="{41F39217-4860-4557-92E4-3744C451F05F}"/>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6" name="Freeform 8">
              <a:extLst>
                <a:ext uri="{FF2B5EF4-FFF2-40B4-BE49-F238E27FC236}">
                  <a16:creationId xmlns:a16="http://schemas.microsoft.com/office/drawing/2014/main" id="{E8E8E316-21E4-4CC2-ADF5-C4F81235C3DA}"/>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7" name="Freeform 9">
              <a:extLst>
                <a:ext uri="{FF2B5EF4-FFF2-40B4-BE49-F238E27FC236}">
                  <a16:creationId xmlns:a16="http://schemas.microsoft.com/office/drawing/2014/main" id="{1D3C1F05-2CE2-4C38-A4B0-481C61982A15}"/>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8" name="Freeform 10">
              <a:extLst>
                <a:ext uri="{FF2B5EF4-FFF2-40B4-BE49-F238E27FC236}">
                  <a16:creationId xmlns:a16="http://schemas.microsoft.com/office/drawing/2014/main" id="{B93800B0-DBA3-4D0A-9F1B-C254419B3566}"/>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9" name="Freeform 11">
              <a:extLst>
                <a:ext uri="{FF2B5EF4-FFF2-40B4-BE49-F238E27FC236}">
                  <a16:creationId xmlns:a16="http://schemas.microsoft.com/office/drawing/2014/main" id="{DA73D27E-D033-4C84-A492-8DAC896B6EE3}"/>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1" name="Freeform 12">
              <a:extLst>
                <a:ext uri="{FF2B5EF4-FFF2-40B4-BE49-F238E27FC236}">
                  <a16:creationId xmlns:a16="http://schemas.microsoft.com/office/drawing/2014/main" id="{74F6F1BE-8465-4B37-9FA1-D0E1A2E48B14}"/>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2" name="Freeform 13">
              <a:extLst>
                <a:ext uri="{FF2B5EF4-FFF2-40B4-BE49-F238E27FC236}">
                  <a16:creationId xmlns:a16="http://schemas.microsoft.com/office/drawing/2014/main" id="{9EE5749B-5072-41F9-A57E-284E0A604655}"/>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3" name="Freeform 14">
              <a:extLst>
                <a:ext uri="{FF2B5EF4-FFF2-40B4-BE49-F238E27FC236}">
                  <a16:creationId xmlns:a16="http://schemas.microsoft.com/office/drawing/2014/main" id="{2DBB559A-8AB1-47CF-9594-70FFFF07DF4E}"/>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4" name="Freeform 15">
              <a:extLst>
                <a:ext uri="{FF2B5EF4-FFF2-40B4-BE49-F238E27FC236}">
                  <a16:creationId xmlns:a16="http://schemas.microsoft.com/office/drawing/2014/main" id="{EF6A068B-18BA-48B7-AC57-2231ED0F0A3C}"/>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5" name="Freeform 16">
              <a:extLst>
                <a:ext uri="{FF2B5EF4-FFF2-40B4-BE49-F238E27FC236}">
                  <a16:creationId xmlns:a16="http://schemas.microsoft.com/office/drawing/2014/main" id="{AF34F4D6-E742-4530-A1D5-8CBF297CFE8B}"/>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6" name="Freeform 17">
              <a:extLst>
                <a:ext uri="{FF2B5EF4-FFF2-40B4-BE49-F238E27FC236}">
                  <a16:creationId xmlns:a16="http://schemas.microsoft.com/office/drawing/2014/main" id="{FAD1CA84-23AF-476C-9991-F757AE0651DE}"/>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7" name="Freeform 18">
              <a:extLst>
                <a:ext uri="{FF2B5EF4-FFF2-40B4-BE49-F238E27FC236}">
                  <a16:creationId xmlns:a16="http://schemas.microsoft.com/office/drawing/2014/main" id="{ACAEC108-E142-43B0-8B21-F856F93881FE}"/>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8" name="Freeform 19">
              <a:extLst>
                <a:ext uri="{FF2B5EF4-FFF2-40B4-BE49-F238E27FC236}">
                  <a16:creationId xmlns:a16="http://schemas.microsoft.com/office/drawing/2014/main" id="{C85C54C2-C1F3-4F46-AA95-330CA1FBCCC4}"/>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9" name="Freeform 20">
              <a:extLst>
                <a:ext uri="{FF2B5EF4-FFF2-40B4-BE49-F238E27FC236}">
                  <a16:creationId xmlns:a16="http://schemas.microsoft.com/office/drawing/2014/main" id="{DE512848-C980-40EA-8C56-CE3DC8433DB6}"/>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0" name="Rectangle 21">
              <a:extLst>
                <a:ext uri="{FF2B5EF4-FFF2-40B4-BE49-F238E27FC236}">
                  <a16:creationId xmlns:a16="http://schemas.microsoft.com/office/drawing/2014/main" id="{41E59601-BD60-43C2-A624-31E8A46608AB}"/>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1" name="Freeform 22">
              <a:extLst>
                <a:ext uri="{FF2B5EF4-FFF2-40B4-BE49-F238E27FC236}">
                  <a16:creationId xmlns:a16="http://schemas.microsoft.com/office/drawing/2014/main" id="{2FC897BB-D4BC-4B93-BD1F-3FCB8A51B70E}"/>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2" name="Freeform 23">
              <a:extLst>
                <a:ext uri="{FF2B5EF4-FFF2-40B4-BE49-F238E27FC236}">
                  <a16:creationId xmlns:a16="http://schemas.microsoft.com/office/drawing/2014/main" id="{37CB6FDA-B6C4-4A87-9AEB-E2CC7686960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3" name="Freeform 24">
              <a:extLst>
                <a:ext uri="{FF2B5EF4-FFF2-40B4-BE49-F238E27FC236}">
                  <a16:creationId xmlns:a16="http://schemas.microsoft.com/office/drawing/2014/main" id="{9EB636E2-EA73-47E1-B9D1-41B5E1183AD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4" name="Freeform 25">
              <a:extLst>
                <a:ext uri="{FF2B5EF4-FFF2-40B4-BE49-F238E27FC236}">
                  <a16:creationId xmlns:a16="http://schemas.microsoft.com/office/drawing/2014/main" id="{A1D24BE6-E7F9-419E-9038-34878217484C}"/>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5" name="Freeform 26">
              <a:extLst>
                <a:ext uri="{FF2B5EF4-FFF2-40B4-BE49-F238E27FC236}">
                  <a16:creationId xmlns:a16="http://schemas.microsoft.com/office/drawing/2014/main" id="{03218CF4-4C2B-499B-A778-31F5E5F57B84}"/>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6" name="Freeform 27">
              <a:extLst>
                <a:ext uri="{FF2B5EF4-FFF2-40B4-BE49-F238E27FC236}">
                  <a16:creationId xmlns:a16="http://schemas.microsoft.com/office/drawing/2014/main" id="{173799A0-ECB5-493E-9E49-2EA45E424862}"/>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7" name="Freeform 28">
              <a:extLst>
                <a:ext uri="{FF2B5EF4-FFF2-40B4-BE49-F238E27FC236}">
                  <a16:creationId xmlns:a16="http://schemas.microsoft.com/office/drawing/2014/main" id="{33E96A3F-7E78-4890-94D5-D7E3CB3B23F5}"/>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8" name="Freeform 29">
              <a:extLst>
                <a:ext uri="{FF2B5EF4-FFF2-40B4-BE49-F238E27FC236}">
                  <a16:creationId xmlns:a16="http://schemas.microsoft.com/office/drawing/2014/main" id="{531E9948-2329-4042-8C88-955E4DCDD740}"/>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9" name="Freeform 30">
              <a:extLst>
                <a:ext uri="{FF2B5EF4-FFF2-40B4-BE49-F238E27FC236}">
                  <a16:creationId xmlns:a16="http://schemas.microsoft.com/office/drawing/2014/main" id="{54F08FC5-B24A-449D-BFE5-234C81F9D5C8}"/>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0" name="Freeform 31">
              <a:extLst>
                <a:ext uri="{FF2B5EF4-FFF2-40B4-BE49-F238E27FC236}">
                  <a16:creationId xmlns:a16="http://schemas.microsoft.com/office/drawing/2014/main" id="{FE60F094-8651-44F7-800A-5C5878936E8F}"/>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1" name="Freeform 32">
              <a:extLst>
                <a:ext uri="{FF2B5EF4-FFF2-40B4-BE49-F238E27FC236}">
                  <a16:creationId xmlns:a16="http://schemas.microsoft.com/office/drawing/2014/main" id="{97B6F0CB-D65A-4FE1-82D0-C900FE691B92}"/>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2" name="Freeform 34">
              <a:extLst>
                <a:ext uri="{FF2B5EF4-FFF2-40B4-BE49-F238E27FC236}">
                  <a16:creationId xmlns:a16="http://schemas.microsoft.com/office/drawing/2014/main" id="{C5EA344F-8008-488F-91D7-61F621AFAF2B}"/>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3" name="Freeform 35">
              <a:extLst>
                <a:ext uri="{FF2B5EF4-FFF2-40B4-BE49-F238E27FC236}">
                  <a16:creationId xmlns:a16="http://schemas.microsoft.com/office/drawing/2014/main" id="{E3D1E55F-4B1E-4DF3-A491-0D8570B2984A}"/>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4" name="Freeform 36">
              <a:extLst>
                <a:ext uri="{FF2B5EF4-FFF2-40B4-BE49-F238E27FC236}">
                  <a16:creationId xmlns:a16="http://schemas.microsoft.com/office/drawing/2014/main" id="{E873DE5C-24B0-4BF4-8297-4BA1E4AAFFB1}"/>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5" name="Freeform 37">
              <a:extLst>
                <a:ext uri="{FF2B5EF4-FFF2-40B4-BE49-F238E27FC236}">
                  <a16:creationId xmlns:a16="http://schemas.microsoft.com/office/drawing/2014/main" id="{0CB938A8-5CF0-4C5E-984C-0CAEB0C3E27D}"/>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6" name="Freeform 38">
              <a:extLst>
                <a:ext uri="{FF2B5EF4-FFF2-40B4-BE49-F238E27FC236}">
                  <a16:creationId xmlns:a16="http://schemas.microsoft.com/office/drawing/2014/main" id="{78EBBE71-A1CC-4107-AFCC-83E067E57648}"/>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7" name="Freeform 39">
              <a:extLst>
                <a:ext uri="{FF2B5EF4-FFF2-40B4-BE49-F238E27FC236}">
                  <a16:creationId xmlns:a16="http://schemas.microsoft.com/office/drawing/2014/main" id="{188683EF-DA3F-456E-A35D-B703C1D05321}"/>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8" name="Freeform 40">
              <a:extLst>
                <a:ext uri="{FF2B5EF4-FFF2-40B4-BE49-F238E27FC236}">
                  <a16:creationId xmlns:a16="http://schemas.microsoft.com/office/drawing/2014/main" id="{67455D6C-9F5E-48F6-9D90-B3BF88850F42}"/>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9" name="Freeform 41">
              <a:extLst>
                <a:ext uri="{FF2B5EF4-FFF2-40B4-BE49-F238E27FC236}">
                  <a16:creationId xmlns:a16="http://schemas.microsoft.com/office/drawing/2014/main" id="{2049801F-BD8D-4E9D-AAEA-FAFAAC41C841}"/>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0" name="Freeform 42">
              <a:extLst>
                <a:ext uri="{FF2B5EF4-FFF2-40B4-BE49-F238E27FC236}">
                  <a16:creationId xmlns:a16="http://schemas.microsoft.com/office/drawing/2014/main" id="{05096163-0CFF-4224-8C90-BA89F552F8CA}"/>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1" name="Freeform 43">
              <a:extLst>
                <a:ext uri="{FF2B5EF4-FFF2-40B4-BE49-F238E27FC236}">
                  <a16:creationId xmlns:a16="http://schemas.microsoft.com/office/drawing/2014/main" id="{F9AE60ED-4BD6-40E5-A3C9-CDC44B29DFA4}"/>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2" name="Freeform 44">
              <a:extLst>
                <a:ext uri="{FF2B5EF4-FFF2-40B4-BE49-F238E27FC236}">
                  <a16:creationId xmlns:a16="http://schemas.microsoft.com/office/drawing/2014/main" id="{DA4117E0-3B90-46EB-B97A-0867BD9DA1EE}"/>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3" name="Freeform 45">
              <a:extLst>
                <a:ext uri="{FF2B5EF4-FFF2-40B4-BE49-F238E27FC236}">
                  <a16:creationId xmlns:a16="http://schemas.microsoft.com/office/drawing/2014/main" id="{761EEC17-AA04-4CC5-B696-C93A624A73AE}"/>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4" name="Freeform 46">
              <a:extLst>
                <a:ext uri="{FF2B5EF4-FFF2-40B4-BE49-F238E27FC236}">
                  <a16:creationId xmlns:a16="http://schemas.microsoft.com/office/drawing/2014/main" id="{19E01E8B-2F3E-4806-9747-A9FD6D7CAB0C}"/>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5" name="Freeform 47">
              <a:extLst>
                <a:ext uri="{FF2B5EF4-FFF2-40B4-BE49-F238E27FC236}">
                  <a16:creationId xmlns:a16="http://schemas.microsoft.com/office/drawing/2014/main" id="{31CE3624-CAB2-42C8-A51A-24F5AB0888CC}"/>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6" name="Freeform 48">
              <a:extLst>
                <a:ext uri="{FF2B5EF4-FFF2-40B4-BE49-F238E27FC236}">
                  <a16:creationId xmlns:a16="http://schemas.microsoft.com/office/drawing/2014/main" id="{6046A1D0-D1B4-4EA9-B279-0BB0EB50C4FE}"/>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7" name="Freeform 49">
              <a:extLst>
                <a:ext uri="{FF2B5EF4-FFF2-40B4-BE49-F238E27FC236}">
                  <a16:creationId xmlns:a16="http://schemas.microsoft.com/office/drawing/2014/main" id="{D4B7AB6C-F51F-4D3C-B7AD-C1C1D664E317}"/>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8" name="Freeform 50">
              <a:extLst>
                <a:ext uri="{FF2B5EF4-FFF2-40B4-BE49-F238E27FC236}">
                  <a16:creationId xmlns:a16="http://schemas.microsoft.com/office/drawing/2014/main" id="{8E10AC4C-338C-4C57-B1AE-E90AD682072D}"/>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9" name="Freeform 51">
              <a:extLst>
                <a:ext uri="{FF2B5EF4-FFF2-40B4-BE49-F238E27FC236}">
                  <a16:creationId xmlns:a16="http://schemas.microsoft.com/office/drawing/2014/main" id="{34BF4F08-8DEC-4C2B-A2AF-788F7F1E4803}"/>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0" name="Freeform 52">
              <a:extLst>
                <a:ext uri="{FF2B5EF4-FFF2-40B4-BE49-F238E27FC236}">
                  <a16:creationId xmlns:a16="http://schemas.microsoft.com/office/drawing/2014/main" id="{CFAEED60-DD64-46E7-8E79-CE50C14F1A69}"/>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1" name="Freeform 53">
              <a:extLst>
                <a:ext uri="{FF2B5EF4-FFF2-40B4-BE49-F238E27FC236}">
                  <a16:creationId xmlns:a16="http://schemas.microsoft.com/office/drawing/2014/main" id="{71261761-F990-43CC-844E-2C0A2477EF5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2" name="Freeform 54">
              <a:extLst>
                <a:ext uri="{FF2B5EF4-FFF2-40B4-BE49-F238E27FC236}">
                  <a16:creationId xmlns:a16="http://schemas.microsoft.com/office/drawing/2014/main" id="{D4D822F0-487A-41CD-89A2-BFEAF94DA3A6}"/>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3" name="Freeform 55">
              <a:extLst>
                <a:ext uri="{FF2B5EF4-FFF2-40B4-BE49-F238E27FC236}">
                  <a16:creationId xmlns:a16="http://schemas.microsoft.com/office/drawing/2014/main" id="{64127AD4-1815-4284-AA88-8E4CBE2BEB06}"/>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4" name="Freeform 56">
              <a:extLst>
                <a:ext uri="{FF2B5EF4-FFF2-40B4-BE49-F238E27FC236}">
                  <a16:creationId xmlns:a16="http://schemas.microsoft.com/office/drawing/2014/main" id="{BD21305C-D290-41CE-8BC3-99457C64FB12}"/>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5" name="Freeform 57">
              <a:extLst>
                <a:ext uri="{FF2B5EF4-FFF2-40B4-BE49-F238E27FC236}">
                  <a16:creationId xmlns:a16="http://schemas.microsoft.com/office/drawing/2014/main" id="{C54B15DF-E6D7-4531-BBF7-8FF9AA9A4B2A}"/>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6" name="Freeform 58">
              <a:extLst>
                <a:ext uri="{FF2B5EF4-FFF2-40B4-BE49-F238E27FC236}">
                  <a16:creationId xmlns:a16="http://schemas.microsoft.com/office/drawing/2014/main" id="{4D304613-492C-427C-A02E-E05ACE6B32EE}"/>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7" name="Freeform 59">
              <a:extLst>
                <a:ext uri="{FF2B5EF4-FFF2-40B4-BE49-F238E27FC236}">
                  <a16:creationId xmlns:a16="http://schemas.microsoft.com/office/drawing/2014/main" id="{52AED092-BCE9-47D3-8D39-F2C4684C6122}"/>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8" name="Freeform 60">
              <a:extLst>
                <a:ext uri="{FF2B5EF4-FFF2-40B4-BE49-F238E27FC236}">
                  <a16:creationId xmlns:a16="http://schemas.microsoft.com/office/drawing/2014/main" id="{E9BCC919-A30E-4FA5-91D6-D4CA02EF0948}"/>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9" name="Freeform 61">
              <a:extLst>
                <a:ext uri="{FF2B5EF4-FFF2-40B4-BE49-F238E27FC236}">
                  <a16:creationId xmlns:a16="http://schemas.microsoft.com/office/drawing/2014/main" id="{6CFE3E2A-8488-4AFD-ABAE-938C82F3797D}"/>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0" name="Freeform 62">
              <a:extLst>
                <a:ext uri="{FF2B5EF4-FFF2-40B4-BE49-F238E27FC236}">
                  <a16:creationId xmlns:a16="http://schemas.microsoft.com/office/drawing/2014/main" id="{AE6E86CC-9825-414A-B885-AD3D5F84D60F}"/>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70" name="Freeform: Shape 69">
            <a:extLst>
              <a:ext uri="{FF2B5EF4-FFF2-40B4-BE49-F238E27FC236}">
                <a16:creationId xmlns:a16="http://schemas.microsoft.com/office/drawing/2014/main" id="{BABC578D-5081-452E-A28F-C835C1DA64A1}"/>
              </a:ext>
            </a:extLst>
          </p:cNvPr>
          <p:cNvSpPr/>
          <p:nvPr userDrawn="1"/>
        </p:nvSpPr>
        <p:spPr>
          <a:xfrm>
            <a:off x="6499358" y="-1"/>
            <a:ext cx="5704638" cy="6879660"/>
          </a:xfrm>
          <a:custGeom>
            <a:avLst/>
            <a:gdLst>
              <a:gd name="connsiteX0" fmla="*/ 1684339 w 5704638"/>
              <a:gd name="connsiteY0" fmla="*/ 0 h 6879660"/>
              <a:gd name="connsiteX1" fmla="*/ 5704638 w 5704638"/>
              <a:gd name="connsiteY1" fmla="*/ 0 h 6879660"/>
              <a:gd name="connsiteX2" fmla="*/ 5704638 w 5704638"/>
              <a:gd name="connsiteY2" fmla="*/ 6879660 h 6879660"/>
              <a:gd name="connsiteX3" fmla="*/ 1684339 w 5704638"/>
              <a:gd name="connsiteY3" fmla="*/ 6879660 h 6879660"/>
              <a:gd name="connsiteX4" fmla="*/ 0 w 5704638"/>
              <a:gd name="connsiteY4" fmla="*/ 6437231 h 6879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04638" h="6879660">
                <a:moveTo>
                  <a:pt x="1684339" y="0"/>
                </a:moveTo>
                <a:lnTo>
                  <a:pt x="5704638" y="0"/>
                </a:lnTo>
                <a:lnTo>
                  <a:pt x="5704638" y="6879660"/>
                </a:lnTo>
                <a:lnTo>
                  <a:pt x="1684339" y="6879660"/>
                </a:lnTo>
                <a:lnTo>
                  <a:pt x="0" y="6437231"/>
                </a:lnTo>
                <a:close/>
              </a:path>
            </a:pathLst>
          </a:custGeom>
          <a:blipFill>
            <a:blip r:embed="rId3" cstate="screen">
              <a:extLst>
                <a:ext uri="{28A0092B-C50C-407E-A947-70E740481C1C}">
                  <a14:useLocalDpi xmlns:a14="http://schemas.microsoft.com/office/drawing/2010/main"/>
                </a:ext>
              </a:extLst>
            </a:blip>
            <a:srcRect/>
            <a:stretch>
              <a:fillRect l="-60928" t="-30644" r="-107570" b="-2669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8" name="Text Placeholder 140">
            <a:extLst>
              <a:ext uri="{FF2B5EF4-FFF2-40B4-BE49-F238E27FC236}">
                <a16:creationId xmlns:a16="http://schemas.microsoft.com/office/drawing/2014/main" id="{4CE4066F-5CB1-43C1-8385-16A6CA0296AF}"/>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7C590671-A7C1-4FD2-8937-335D342E216E}"/>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88980855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Header C-Fluidity">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5999291"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131" name="Group 4">
            <a:extLst>
              <a:ext uri="{FF2B5EF4-FFF2-40B4-BE49-F238E27FC236}">
                <a16:creationId xmlns:a16="http://schemas.microsoft.com/office/drawing/2014/main" id="{952F8D34-531B-4437-B768-1A058C4F580B}"/>
              </a:ext>
            </a:extLst>
          </p:cNvPr>
          <p:cNvGrpSpPr>
            <a:grpSpLocks noChangeAspect="1"/>
          </p:cNvGrpSpPr>
          <p:nvPr userDrawn="1"/>
        </p:nvGrpSpPr>
        <p:grpSpPr bwMode="auto">
          <a:xfrm>
            <a:off x="607255" y="616633"/>
            <a:ext cx="1256780" cy="1260000"/>
            <a:chOff x="2864" y="1181"/>
            <a:chExt cx="1952" cy="1957"/>
          </a:xfrm>
          <a:blipFill>
            <a:blip r:embed="rId2"/>
            <a:stretch>
              <a:fillRect/>
            </a:stretch>
          </a:blipFill>
        </p:grpSpPr>
        <p:sp>
          <p:nvSpPr>
            <p:cNvPr id="132" name="AutoShape 3">
              <a:extLst>
                <a:ext uri="{FF2B5EF4-FFF2-40B4-BE49-F238E27FC236}">
                  <a16:creationId xmlns:a16="http://schemas.microsoft.com/office/drawing/2014/main" id="{BBEC651D-9DEC-4A01-B480-D5E4B2FC2902}"/>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3" name="Rectangle 5">
              <a:extLst>
                <a:ext uri="{FF2B5EF4-FFF2-40B4-BE49-F238E27FC236}">
                  <a16:creationId xmlns:a16="http://schemas.microsoft.com/office/drawing/2014/main" id="{8AC4D9D0-269C-4ACF-BF70-19CF3F874F7A}"/>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4" name="Freeform 6">
              <a:extLst>
                <a:ext uri="{FF2B5EF4-FFF2-40B4-BE49-F238E27FC236}">
                  <a16:creationId xmlns:a16="http://schemas.microsoft.com/office/drawing/2014/main" id="{78D091DD-3D29-4E85-A4F2-B1EF7381554E}"/>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5" name="Freeform 7">
              <a:extLst>
                <a:ext uri="{FF2B5EF4-FFF2-40B4-BE49-F238E27FC236}">
                  <a16:creationId xmlns:a16="http://schemas.microsoft.com/office/drawing/2014/main" id="{41F39217-4860-4557-92E4-3744C451F05F}"/>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6" name="Freeform 8">
              <a:extLst>
                <a:ext uri="{FF2B5EF4-FFF2-40B4-BE49-F238E27FC236}">
                  <a16:creationId xmlns:a16="http://schemas.microsoft.com/office/drawing/2014/main" id="{E8E8E316-21E4-4CC2-ADF5-C4F81235C3DA}"/>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7" name="Freeform 9">
              <a:extLst>
                <a:ext uri="{FF2B5EF4-FFF2-40B4-BE49-F238E27FC236}">
                  <a16:creationId xmlns:a16="http://schemas.microsoft.com/office/drawing/2014/main" id="{1D3C1F05-2CE2-4C38-A4B0-481C61982A15}"/>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8" name="Freeform 10">
              <a:extLst>
                <a:ext uri="{FF2B5EF4-FFF2-40B4-BE49-F238E27FC236}">
                  <a16:creationId xmlns:a16="http://schemas.microsoft.com/office/drawing/2014/main" id="{B93800B0-DBA3-4D0A-9F1B-C254419B3566}"/>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9" name="Freeform 11">
              <a:extLst>
                <a:ext uri="{FF2B5EF4-FFF2-40B4-BE49-F238E27FC236}">
                  <a16:creationId xmlns:a16="http://schemas.microsoft.com/office/drawing/2014/main" id="{DA73D27E-D033-4C84-A492-8DAC896B6EE3}"/>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1" name="Freeform 12">
              <a:extLst>
                <a:ext uri="{FF2B5EF4-FFF2-40B4-BE49-F238E27FC236}">
                  <a16:creationId xmlns:a16="http://schemas.microsoft.com/office/drawing/2014/main" id="{74F6F1BE-8465-4B37-9FA1-D0E1A2E48B14}"/>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2" name="Freeform 13">
              <a:extLst>
                <a:ext uri="{FF2B5EF4-FFF2-40B4-BE49-F238E27FC236}">
                  <a16:creationId xmlns:a16="http://schemas.microsoft.com/office/drawing/2014/main" id="{9EE5749B-5072-41F9-A57E-284E0A604655}"/>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3" name="Freeform 14">
              <a:extLst>
                <a:ext uri="{FF2B5EF4-FFF2-40B4-BE49-F238E27FC236}">
                  <a16:creationId xmlns:a16="http://schemas.microsoft.com/office/drawing/2014/main" id="{2DBB559A-8AB1-47CF-9594-70FFFF07DF4E}"/>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4" name="Freeform 15">
              <a:extLst>
                <a:ext uri="{FF2B5EF4-FFF2-40B4-BE49-F238E27FC236}">
                  <a16:creationId xmlns:a16="http://schemas.microsoft.com/office/drawing/2014/main" id="{EF6A068B-18BA-48B7-AC57-2231ED0F0A3C}"/>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5" name="Freeform 16">
              <a:extLst>
                <a:ext uri="{FF2B5EF4-FFF2-40B4-BE49-F238E27FC236}">
                  <a16:creationId xmlns:a16="http://schemas.microsoft.com/office/drawing/2014/main" id="{AF34F4D6-E742-4530-A1D5-8CBF297CFE8B}"/>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6" name="Freeform 17">
              <a:extLst>
                <a:ext uri="{FF2B5EF4-FFF2-40B4-BE49-F238E27FC236}">
                  <a16:creationId xmlns:a16="http://schemas.microsoft.com/office/drawing/2014/main" id="{FAD1CA84-23AF-476C-9991-F757AE0651DE}"/>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7" name="Freeform 18">
              <a:extLst>
                <a:ext uri="{FF2B5EF4-FFF2-40B4-BE49-F238E27FC236}">
                  <a16:creationId xmlns:a16="http://schemas.microsoft.com/office/drawing/2014/main" id="{ACAEC108-E142-43B0-8B21-F856F93881FE}"/>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8" name="Freeform 19">
              <a:extLst>
                <a:ext uri="{FF2B5EF4-FFF2-40B4-BE49-F238E27FC236}">
                  <a16:creationId xmlns:a16="http://schemas.microsoft.com/office/drawing/2014/main" id="{C85C54C2-C1F3-4F46-AA95-330CA1FBCCC4}"/>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9" name="Freeform 20">
              <a:extLst>
                <a:ext uri="{FF2B5EF4-FFF2-40B4-BE49-F238E27FC236}">
                  <a16:creationId xmlns:a16="http://schemas.microsoft.com/office/drawing/2014/main" id="{DE512848-C980-40EA-8C56-CE3DC8433DB6}"/>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0" name="Rectangle 21">
              <a:extLst>
                <a:ext uri="{FF2B5EF4-FFF2-40B4-BE49-F238E27FC236}">
                  <a16:creationId xmlns:a16="http://schemas.microsoft.com/office/drawing/2014/main" id="{41E59601-BD60-43C2-A624-31E8A46608AB}"/>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1" name="Freeform 22">
              <a:extLst>
                <a:ext uri="{FF2B5EF4-FFF2-40B4-BE49-F238E27FC236}">
                  <a16:creationId xmlns:a16="http://schemas.microsoft.com/office/drawing/2014/main" id="{2FC897BB-D4BC-4B93-BD1F-3FCB8A51B70E}"/>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2" name="Freeform 23">
              <a:extLst>
                <a:ext uri="{FF2B5EF4-FFF2-40B4-BE49-F238E27FC236}">
                  <a16:creationId xmlns:a16="http://schemas.microsoft.com/office/drawing/2014/main" id="{37CB6FDA-B6C4-4A87-9AEB-E2CC7686960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3" name="Freeform 24">
              <a:extLst>
                <a:ext uri="{FF2B5EF4-FFF2-40B4-BE49-F238E27FC236}">
                  <a16:creationId xmlns:a16="http://schemas.microsoft.com/office/drawing/2014/main" id="{9EB636E2-EA73-47E1-B9D1-41B5E1183AD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4" name="Freeform 25">
              <a:extLst>
                <a:ext uri="{FF2B5EF4-FFF2-40B4-BE49-F238E27FC236}">
                  <a16:creationId xmlns:a16="http://schemas.microsoft.com/office/drawing/2014/main" id="{A1D24BE6-E7F9-419E-9038-34878217484C}"/>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5" name="Freeform 26">
              <a:extLst>
                <a:ext uri="{FF2B5EF4-FFF2-40B4-BE49-F238E27FC236}">
                  <a16:creationId xmlns:a16="http://schemas.microsoft.com/office/drawing/2014/main" id="{03218CF4-4C2B-499B-A778-31F5E5F57B84}"/>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6" name="Freeform 27">
              <a:extLst>
                <a:ext uri="{FF2B5EF4-FFF2-40B4-BE49-F238E27FC236}">
                  <a16:creationId xmlns:a16="http://schemas.microsoft.com/office/drawing/2014/main" id="{173799A0-ECB5-493E-9E49-2EA45E424862}"/>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7" name="Freeform 28">
              <a:extLst>
                <a:ext uri="{FF2B5EF4-FFF2-40B4-BE49-F238E27FC236}">
                  <a16:creationId xmlns:a16="http://schemas.microsoft.com/office/drawing/2014/main" id="{33E96A3F-7E78-4890-94D5-D7E3CB3B23F5}"/>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8" name="Freeform 29">
              <a:extLst>
                <a:ext uri="{FF2B5EF4-FFF2-40B4-BE49-F238E27FC236}">
                  <a16:creationId xmlns:a16="http://schemas.microsoft.com/office/drawing/2014/main" id="{531E9948-2329-4042-8C88-955E4DCDD740}"/>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9" name="Freeform 30">
              <a:extLst>
                <a:ext uri="{FF2B5EF4-FFF2-40B4-BE49-F238E27FC236}">
                  <a16:creationId xmlns:a16="http://schemas.microsoft.com/office/drawing/2014/main" id="{54F08FC5-B24A-449D-BFE5-234C81F9D5C8}"/>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0" name="Freeform 31">
              <a:extLst>
                <a:ext uri="{FF2B5EF4-FFF2-40B4-BE49-F238E27FC236}">
                  <a16:creationId xmlns:a16="http://schemas.microsoft.com/office/drawing/2014/main" id="{FE60F094-8651-44F7-800A-5C5878936E8F}"/>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1" name="Freeform 32">
              <a:extLst>
                <a:ext uri="{FF2B5EF4-FFF2-40B4-BE49-F238E27FC236}">
                  <a16:creationId xmlns:a16="http://schemas.microsoft.com/office/drawing/2014/main" id="{97B6F0CB-D65A-4FE1-82D0-C900FE691B92}"/>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2" name="Freeform 34">
              <a:extLst>
                <a:ext uri="{FF2B5EF4-FFF2-40B4-BE49-F238E27FC236}">
                  <a16:creationId xmlns:a16="http://schemas.microsoft.com/office/drawing/2014/main" id="{C5EA344F-8008-488F-91D7-61F621AFAF2B}"/>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3" name="Freeform 35">
              <a:extLst>
                <a:ext uri="{FF2B5EF4-FFF2-40B4-BE49-F238E27FC236}">
                  <a16:creationId xmlns:a16="http://schemas.microsoft.com/office/drawing/2014/main" id="{E3D1E55F-4B1E-4DF3-A491-0D8570B2984A}"/>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4" name="Freeform 36">
              <a:extLst>
                <a:ext uri="{FF2B5EF4-FFF2-40B4-BE49-F238E27FC236}">
                  <a16:creationId xmlns:a16="http://schemas.microsoft.com/office/drawing/2014/main" id="{E873DE5C-24B0-4BF4-8297-4BA1E4AAFFB1}"/>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5" name="Freeform 37">
              <a:extLst>
                <a:ext uri="{FF2B5EF4-FFF2-40B4-BE49-F238E27FC236}">
                  <a16:creationId xmlns:a16="http://schemas.microsoft.com/office/drawing/2014/main" id="{0CB938A8-5CF0-4C5E-984C-0CAEB0C3E27D}"/>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6" name="Freeform 38">
              <a:extLst>
                <a:ext uri="{FF2B5EF4-FFF2-40B4-BE49-F238E27FC236}">
                  <a16:creationId xmlns:a16="http://schemas.microsoft.com/office/drawing/2014/main" id="{78EBBE71-A1CC-4107-AFCC-83E067E57648}"/>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7" name="Freeform 39">
              <a:extLst>
                <a:ext uri="{FF2B5EF4-FFF2-40B4-BE49-F238E27FC236}">
                  <a16:creationId xmlns:a16="http://schemas.microsoft.com/office/drawing/2014/main" id="{188683EF-DA3F-456E-A35D-B703C1D05321}"/>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8" name="Freeform 40">
              <a:extLst>
                <a:ext uri="{FF2B5EF4-FFF2-40B4-BE49-F238E27FC236}">
                  <a16:creationId xmlns:a16="http://schemas.microsoft.com/office/drawing/2014/main" id="{67455D6C-9F5E-48F6-9D90-B3BF88850F42}"/>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9" name="Freeform 41">
              <a:extLst>
                <a:ext uri="{FF2B5EF4-FFF2-40B4-BE49-F238E27FC236}">
                  <a16:creationId xmlns:a16="http://schemas.microsoft.com/office/drawing/2014/main" id="{2049801F-BD8D-4E9D-AAEA-FAFAAC41C841}"/>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0" name="Freeform 42">
              <a:extLst>
                <a:ext uri="{FF2B5EF4-FFF2-40B4-BE49-F238E27FC236}">
                  <a16:creationId xmlns:a16="http://schemas.microsoft.com/office/drawing/2014/main" id="{05096163-0CFF-4224-8C90-BA89F552F8CA}"/>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1" name="Freeform 43">
              <a:extLst>
                <a:ext uri="{FF2B5EF4-FFF2-40B4-BE49-F238E27FC236}">
                  <a16:creationId xmlns:a16="http://schemas.microsoft.com/office/drawing/2014/main" id="{F9AE60ED-4BD6-40E5-A3C9-CDC44B29DFA4}"/>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2" name="Freeform 44">
              <a:extLst>
                <a:ext uri="{FF2B5EF4-FFF2-40B4-BE49-F238E27FC236}">
                  <a16:creationId xmlns:a16="http://schemas.microsoft.com/office/drawing/2014/main" id="{DA4117E0-3B90-46EB-B97A-0867BD9DA1EE}"/>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3" name="Freeform 45">
              <a:extLst>
                <a:ext uri="{FF2B5EF4-FFF2-40B4-BE49-F238E27FC236}">
                  <a16:creationId xmlns:a16="http://schemas.microsoft.com/office/drawing/2014/main" id="{761EEC17-AA04-4CC5-B696-C93A624A73AE}"/>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4" name="Freeform 46">
              <a:extLst>
                <a:ext uri="{FF2B5EF4-FFF2-40B4-BE49-F238E27FC236}">
                  <a16:creationId xmlns:a16="http://schemas.microsoft.com/office/drawing/2014/main" id="{19E01E8B-2F3E-4806-9747-A9FD6D7CAB0C}"/>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5" name="Freeform 47">
              <a:extLst>
                <a:ext uri="{FF2B5EF4-FFF2-40B4-BE49-F238E27FC236}">
                  <a16:creationId xmlns:a16="http://schemas.microsoft.com/office/drawing/2014/main" id="{31CE3624-CAB2-42C8-A51A-24F5AB0888CC}"/>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6" name="Freeform 48">
              <a:extLst>
                <a:ext uri="{FF2B5EF4-FFF2-40B4-BE49-F238E27FC236}">
                  <a16:creationId xmlns:a16="http://schemas.microsoft.com/office/drawing/2014/main" id="{6046A1D0-D1B4-4EA9-B279-0BB0EB50C4FE}"/>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7" name="Freeform 49">
              <a:extLst>
                <a:ext uri="{FF2B5EF4-FFF2-40B4-BE49-F238E27FC236}">
                  <a16:creationId xmlns:a16="http://schemas.microsoft.com/office/drawing/2014/main" id="{D4B7AB6C-F51F-4D3C-B7AD-C1C1D664E317}"/>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8" name="Freeform 50">
              <a:extLst>
                <a:ext uri="{FF2B5EF4-FFF2-40B4-BE49-F238E27FC236}">
                  <a16:creationId xmlns:a16="http://schemas.microsoft.com/office/drawing/2014/main" id="{8E10AC4C-338C-4C57-B1AE-E90AD682072D}"/>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9" name="Freeform 51">
              <a:extLst>
                <a:ext uri="{FF2B5EF4-FFF2-40B4-BE49-F238E27FC236}">
                  <a16:creationId xmlns:a16="http://schemas.microsoft.com/office/drawing/2014/main" id="{34BF4F08-8DEC-4C2B-A2AF-788F7F1E4803}"/>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0" name="Freeform 52">
              <a:extLst>
                <a:ext uri="{FF2B5EF4-FFF2-40B4-BE49-F238E27FC236}">
                  <a16:creationId xmlns:a16="http://schemas.microsoft.com/office/drawing/2014/main" id="{CFAEED60-DD64-46E7-8E79-CE50C14F1A69}"/>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1" name="Freeform 53">
              <a:extLst>
                <a:ext uri="{FF2B5EF4-FFF2-40B4-BE49-F238E27FC236}">
                  <a16:creationId xmlns:a16="http://schemas.microsoft.com/office/drawing/2014/main" id="{71261761-F990-43CC-844E-2C0A2477EF5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2" name="Freeform 54">
              <a:extLst>
                <a:ext uri="{FF2B5EF4-FFF2-40B4-BE49-F238E27FC236}">
                  <a16:creationId xmlns:a16="http://schemas.microsoft.com/office/drawing/2014/main" id="{D4D822F0-487A-41CD-89A2-BFEAF94DA3A6}"/>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3" name="Freeform 55">
              <a:extLst>
                <a:ext uri="{FF2B5EF4-FFF2-40B4-BE49-F238E27FC236}">
                  <a16:creationId xmlns:a16="http://schemas.microsoft.com/office/drawing/2014/main" id="{64127AD4-1815-4284-AA88-8E4CBE2BEB06}"/>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4" name="Freeform 56">
              <a:extLst>
                <a:ext uri="{FF2B5EF4-FFF2-40B4-BE49-F238E27FC236}">
                  <a16:creationId xmlns:a16="http://schemas.microsoft.com/office/drawing/2014/main" id="{BD21305C-D290-41CE-8BC3-99457C64FB12}"/>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5" name="Freeform 57">
              <a:extLst>
                <a:ext uri="{FF2B5EF4-FFF2-40B4-BE49-F238E27FC236}">
                  <a16:creationId xmlns:a16="http://schemas.microsoft.com/office/drawing/2014/main" id="{C54B15DF-E6D7-4531-BBF7-8FF9AA9A4B2A}"/>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6" name="Freeform 58">
              <a:extLst>
                <a:ext uri="{FF2B5EF4-FFF2-40B4-BE49-F238E27FC236}">
                  <a16:creationId xmlns:a16="http://schemas.microsoft.com/office/drawing/2014/main" id="{4D304613-492C-427C-A02E-E05ACE6B32EE}"/>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7" name="Freeform 59">
              <a:extLst>
                <a:ext uri="{FF2B5EF4-FFF2-40B4-BE49-F238E27FC236}">
                  <a16:creationId xmlns:a16="http://schemas.microsoft.com/office/drawing/2014/main" id="{52AED092-BCE9-47D3-8D39-F2C4684C6122}"/>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8" name="Freeform 60">
              <a:extLst>
                <a:ext uri="{FF2B5EF4-FFF2-40B4-BE49-F238E27FC236}">
                  <a16:creationId xmlns:a16="http://schemas.microsoft.com/office/drawing/2014/main" id="{E9BCC919-A30E-4FA5-91D6-D4CA02EF0948}"/>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9" name="Freeform 61">
              <a:extLst>
                <a:ext uri="{FF2B5EF4-FFF2-40B4-BE49-F238E27FC236}">
                  <a16:creationId xmlns:a16="http://schemas.microsoft.com/office/drawing/2014/main" id="{6CFE3E2A-8488-4AFD-ABAE-938C82F3797D}"/>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0" name="Freeform 62">
              <a:extLst>
                <a:ext uri="{FF2B5EF4-FFF2-40B4-BE49-F238E27FC236}">
                  <a16:creationId xmlns:a16="http://schemas.microsoft.com/office/drawing/2014/main" id="{AE6E86CC-9825-414A-B885-AD3D5F84D60F}"/>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70" name="Freeform: Shape 69">
            <a:extLst>
              <a:ext uri="{FF2B5EF4-FFF2-40B4-BE49-F238E27FC236}">
                <a16:creationId xmlns:a16="http://schemas.microsoft.com/office/drawing/2014/main" id="{BABC578D-5081-452E-A28F-C835C1DA64A1}"/>
              </a:ext>
            </a:extLst>
          </p:cNvPr>
          <p:cNvSpPr/>
          <p:nvPr userDrawn="1"/>
        </p:nvSpPr>
        <p:spPr>
          <a:xfrm>
            <a:off x="6499358" y="-1"/>
            <a:ext cx="5704638" cy="6879660"/>
          </a:xfrm>
          <a:custGeom>
            <a:avLst/>
            <a:gdLst>
              <a:gd name="connsiteX0" fmla="*/ 1684339 w 5704638"/>
              <a:gd name="connsiteY0" fmla="*/ 0 h 6879660"/>
              <a:gd name="connsiteX1" fmla="*/ 5704638 w 5704638"/>
              <a:gd name="connsiteY1" fmla="*/ 0 h 6879660"/>
              <a:gd name="connsiteX2" fmla="*/ 5704638 w 5704638"/>
              <a:gd name="connsiteY2" fmla="*/ 6879660 h 6879660"/>
              <a:gd name="connsiteX3" fmla="*/ 1684339 w 5704638"/>
              <a:gd name="connsiteY3" fmla="*/ 6879660 h 6879660"/>
              <a:gd name="connsiteX4" fmla="*/ 0 w 5704638"/>
              <a:gd name="connsiteY4" fmla="*/ 6437231 h 6879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04638" h="6879660">
                <a:moveTo>
                  <a:pt x="1684339" y="0"/>
                </a:moveTo>
                <a:lnTo>
                  <a:pt x="5704638" y="0"/>
                </a:lnTo>
                <a:lnTo>
                  <a:pt x="5704638" y="6879660"/>
                </a:lnTo>
                <a:lnTo>
                  <a:pt x="1684339" y="6879660"/>
                </a:lnTo>
                <a:lnTo>
                  <a:pt x="0" y="6437231"/>
                </a:lnTo>
                <a:close/>
              </a:path>
            </a:pathLst>
          </a:custGeom>
          <a:blipFill>
            <a:blip r:embed="rId3" cstate="screen">
              <a:extLst>
                <a:ext uri="{28A0092B-C50C-407E-A947-70E740481C1C}">
                  <a14:useLocalDpi xmlns:a14="http://schemas.microsoft.com/office/drawing/2010/main"/>
                </a:ext>
              </a:extLst>
            </a:blip>
            <a:srcRect/>
            <a:stretch>
              <a:fillRect l="-122106" t="-35294" r="-54327" b="-2669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2" name="Text Placeholder 140">
            <a:extLst>
              <a:ext uri="{FF2B5EF4-FFF2-40B4-BE49-F238E27FC236}">
                <a16:creationId xmlns:a16="http://schemas.microsoft.com/office/drawing/2014/main" id="{C88C7B38-255E-4D79-80C8-2A025E1CFACF}"/>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EC7B1783-9A42-4500-B3D5-978D81F02062}"/>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71756115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ection Header C-Strength">
    <p:bg>
      <p:bgPr>
        <a:blipFill>
          <a:blip r:embed="rId2"/>
          <a:stretch>
            <a:fillRect/>
          </a:stretch>
        </a:blip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5999291"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131" name="Group 4">
            <a:extLst>
              <a:ext uri="{FF2B5EF4-FFF2-40B4-BE49-F238E27FC236}">
                <a16:creationId xmlns:a16="http://schemas.microsoft.com/office/drawing/2014/main" id="{952F8D34-531B-4437-B768-1A058C4F580B}"/>
              </a:ext>
            </a:extLst>
          </p:cNvPr>
          <p:cNvGrpSpPr>
            <a:grpSpLocks noChangeAspect="1"/>
          </p:cNvGrpSpPr>
          <p:nvPr userDrawn="1"/>
        </p:nvGrpSpPr>
        <p:grpSpPr bwMode="auto">
          <a:xfrm>
            <a:off x="607255" y="616633"/>
            <a:ext cx="1256780" cy="1260000"/>
            <a:chOff x="2864" y="1181"/>
            <a:chExt cx="1952" cy="1957"/>
          </a:xfrm>
          <a:blipFill>
            <a:blip r:embed="rId2"/>
            <a:stretch>
              <a:fillRect/>
            </a:stretch>
          </a:blipFill>
        </p:grpSpPr>
        <p:sp>
          <p:nvSpPr>
            <p:cNvPr id="132" name="AutoShape 3">
              <a:extLst>
                <a:ext uri="{FF2B5EF4-FFF2-40B4-BE49-F238E27FC236}">
                  <a16:creationId xmlns:a16="http://schemas.microsoft.com/office/drawing/2014/main" id="{BBEC651D-9DEC-4A01-B480-D5E4B2FC2902}"/>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3" name="Rectangle 5">
              <a:extLst>
                <a:ext uri="{FF2B5EF4-FFF2-40B4-BE49-F238E27FC236}">
                  <a16:creationId xmlns:a16="http://schemas.microsoft.com/office/drawing/2014/main" id="{8AC4D9D0-269C-4ACF-BF70-19CF3F874F7A}"/>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4" name="Freeform 6">
              <a:extLst>
                <a:ext uri="{FF2B5EF4-FFF2-40B4-BE49-F238E27FC236}">
                  <a16:creationId xmlns:a16="http://schemas.microsoft.com/office/drawing/2014/main" id="{78D091DD-3D29-4E85-A4F2-B1EF7381554E}"/>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5" name="Freeform 7">
              <a:extLst>
                <a:ext uri="{FF2B5EF4-FFF2-40B4-BE49-F238E27FC236}">
                  <a16:creationId xmlns:a16="http://schemas.microsoft.com/office/drawing/2014/main" id="{41F39217-4860-4557-92E4-3744C451F05F}"/>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6" name="Freeform 8">
              <a:extLst>
                <a:ext uri="{FF2B5EF4-FFF2-40B4-BE49-F238E27FC236}">
                  <a16:creationId xmlns:a16="http://schemas.microsoft.com/office/drawing/2014/main" id="{E8E8E316-21E4-4CC2-ADF5-C4F81235C3DA}"/>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7" name="Freeform 9">
              <a:extLst>
                <a:ext uri="{FF2B5EF4-FFF2-40B4-BE49-F238E27FC236}">
                  <a16:creationId xmlns:a16="http://schemas.microsoft.com/office/drawing/2014/main" id="{1D3C1F05-2CE2-4C38-A4B0-481C61982A15}"/>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8" name="Freeform 10">
              <a:extLst>
                <a:ext uri="{FF2B5EF4-FFF2-40B4-BE49-F238E27FC236}">
                  <a16:creationId xmlns:a16="http://schemas.microsoft.com/office/drawing/2014/main" id="{B93800B0-DBA3-4D0A-9F1B-C254419B3566}"/>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9" name="Freeform 11">
              <a:extLst>
                <a:ext uri="{FF2B5EF4-FFF2-40B4-BE49-F238E27FC236}">
                  <a16:creationId xmlns:a16="http://schemas.microsoft.com/office/drawing/2014/main" id="{DA73D27E-D033-4C84-A492-8DAC896B6EE3}"/>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1" name="Freeform 12">
              <a:extLst>
                <a:ext uri="{FF2B5EF4-FFF2-40B4-BE49-F238E27FC236}">
                  <a16:creationId xmlns:a16="http://schemas.microsoft.com/office/drawing/2014/main" id="{74F6F1BE-8465-4B37-9FA1-D0E1A2E48B14}"/>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2" name="Freeform 13">
              <a:extLst>
                <a:ext uri="{FF2B5EF4-FFF2-40B4-BE49-F238E27FC236}">
                  <a16:creationId xmlns:a16="http://schemas.microsoft.com/office/drawing/2014/main" id="{9EE5749B-5072-41F9-A57E-284E0A604655}"/>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3" name="Freeform 14">
              <a:extLst>
                <a:ext uri="{FF2B5EF4-FFF2-40B4-BE49-F238E27FC236}">
                  <a16:creationId xmlns:a16="http://schemas.microsoft.com/office/drawing/2014/main" id="{2DBB559A-8AB1-47CF-9594-70FFFF07DF4E}"/>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4" name="Freeform 15">
              <a:extLst>
                <a:ext uri="{FF2B5EF4-FFF2-40B4-BE49-F238E27FC236}">
                  <a16:creationId xmlns:a16="http://schemas.microsoft.com/office/drawing/2014/main" id="{EF6A068B-18BA-48B7-AC57-2231ED0F0A3C}"/>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5" name="Freeform 16">
              <a:extLst>
                <a:ext uri="{FF2B5EF4-FFF2-40B4-BE49-F238E27FC236}">
                  <a16:creationId xmlns:a16="http://schemas.microsoft.com/office/drawing/2014/main" id="{AF34F4D6-E742-4530-A1D5-8CBF297CFE8B}"/>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6" name="Freeform 17">
              <a:extLst>
                <a:ext uri="{FF2B5EF4-FFF2-40B4-BE49-F238E27FC236}">
                  <a16:creationId xmlns:a16="http://schemas.microsoft.com/office/drawing/2014/main" id="{FAD1CA84-23AF-476C-9991-F757AE0651DE}"/>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7" name="Freeform 18">
              <a:extLst>
                <a:ext uri="{FF2B5EF4-FFF2-40B4-BE49-F238E27FC236}">
                  <a16:creationId xmlns:a16="http://schemas.microsoft.com/office/drawing/2014/main" id="{ACAEC108-E142-43B0-8B21-F856F93881FE}"/>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8" name="Freeform 19">
              <a:extLst>
                <a:ext uri="{FF2B5EF4-FFF2-40B4-BE49-F238E27FC236}">
                  <a16:creationId xmlns:a16="http://schemas.microsoft.com/office/drawing/2014/main" id="{C85C54C2-C1F3-4F46-AA95-330CA1FBCCC4}"/>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9" name="Freeform 20">
              <a:extLst>
                <a:ext uri="{FF2B5EF4-FFF2-40B4-BE49-F238E27FC236}">
                  <a16:creationId xmlns:a16="http://schemas.microsoft.com/office/drawing/2014/main" id="{DE512848-C980-40EA-8C56-CE3DC8433DB6}"/>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0" name="Rectangle 21">
              <a:extLst>
                <a:ext uri="{FF2B5EF4-FFF2-40B4-BE49-F238E27FC236}">
                  <a16:creationId xmlns:a16="http://schemas.microsoft.com/office/drawing/2014/main" id="{41E59601-BD60-43C2-A624-31E8A46608AB}"/>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1" name="Freeform 22">
              <a:extLst>
                <a:ext uri="{FF2B5EF4-FFF2-40B4-BE49-F238E27FC236}">
                  <a16:creationId xmlns:a16="http://schemas.microsoft.com/office/drawing/2014/main" id="{2FC897BB-D4BC-4B93-BD1F-3FCB8A51B70E}"/>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2" name="Freeform 23">
              <a:extLst>
                <a:ext uri="{FF2B5EF4-FFF2-40B4-BE49-F238E27FC236}">
                  <a16:creationId xmlns:a16="http://schemas.microsoft.com/office/drawing/2014/main" id="{37CB6FDA-B6C4-4A87-9AEB-E2CC7686960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3" name="Freeform 24">
              <a:extLst>
                <a:ext uri="{FF2B5EF4-FFF2-40B4-BE49-F238E27FC236}">
                  <a16:creationId xmlns:a16="http://schemas.microsoft.com/office/drawing/2014/main" id="{9EB636E2-EA73-47E1-B9D1-41B5E1183AD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4" name="Freeform 25">
              <a:extLst>
                <a:ext uri="{FF2B5EF4-FFF2-40B4-BE49-F238E27FC236}">
                  <a16:creationId xmlns:a16="http://schemas.microsoft.com/office/drawing/2014/main" id="{A1D24BE6-E7F9-419E-9038-34878217484C}"/>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5" name="Freeform 26">
              <a:extLst>
                <a:ext uri="{FF2B5EF4-FFF2-40B4-BE49-F238E27FC236}">
                  <a16:creationId xmlns:a16="http://schemas.microsoft.com/office/drawing/2014/main" id="{03218CF4-4C2B-499B-A778-31F5E5F57B84}"/>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6" name="Freeform 27">
              <a:extLst>
                <a:ext uri="{FF2B5EF4-FFF2-40B4-BE49-F238E27FC236}">
                  <a16:creationId xmlns:a16="http://schemas.microsoft.com/office/drawing/2014/main" id="{173799A0-ECB5-493E-9E49-2EA45E424862}"/>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7" name="Freeform 28">
              <a:extLst>
                <a:ext uri="{FF2B5EF4-FFF2-40B4-BE49-F238E27FC236}">
                  <a16:creationId xmlns:a16="http://schemas.microsoft.com/office/drawing/2014/main" id="{33E96A3F-7E78-4890-94D5-D7E3CB3B23F5}"/>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8" name="Freeform 29">
              <a:extLst>
                <a:ext uri="{FF2B5EF4-FFF2-40B4-BE49-F238E27FC236}">
                  <a16:creationId xmlns:a16="http://schemas.microsoft.com/office/drawing/2014/main" id="{531E9948-2329-4042-8C88-955E4DCDD740}"/>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9" name="Freeform 30">
              <a:extLst>
                <a:ext uri="{FF2B5EF4-FFF2-40B4-BE49-F238E27FC236}">
                  <a16:creationId xmlns:a16="http://schemas.microsoft.com/office/drawing/2014/main" id="{54F08FC5-B24A-449D-BFE5-234C81F9D5C8}"/>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0" name="Freeform 31">
              <a:extLst>
                <a:ext uri="{FF2B5EF4-FFF2-40B4-BE49-F238E27FC236}">
                  <a16:creationId xmlns:a16="http://schemas.microsoft.com/office/drawing/2014/main" id="{FE60F094-8651-44F7-800A-5C5878936E8F}"/>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1" name="Freeform 32">
              <a:extLst>
                <a:ext uri="{FF2B5EF4-FFF2-40B4-BE49-F238E27FC236}">
                  <a16:creationId xmlns:a16="http://schemas.microsoft.com/office/drawing/2014/main" id="{97B6F0CB-D65A-4FE1-82D0-C900FE691B92}"/>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2" name="Freeform 34">
              <a:extLst>
                <a:ext uri="{FF2B5EF4-FFF2-40B4-BE49-F238E27FC236}">
                  <a16:creationId xmlns:a16="http://schemas.microsoft.com/office/drawing/2014/main" id="{C5EA344F-8008-488F-91D7-61F621AFAF2B}"/>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3" name="Freeform 35">
              <a:extLst>
                <a:ext uri="{FF2B5EF4-FFF2-40B4-BE49-F238E27FC236}">
                  <a16:creationId xmlns:a16="http://schemas.microsoft.com/office/drawing/2014/main" id="{E3D1E55F-4B1E-4DF3-A491-0D8570B2984A}"/>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4" name="Freeform 36">
              <a:extLst>
                <a:ext uri="{FF2B5EF4-FFF2-40B4-BE49-F238E27FC236}">
                  <a16:creationId xmlns:a16="http://schemas.microsoft.com/office/drawing/2014/main" id="{E873DE5C-24B0-4BF4-8297-4BA1E4AAFFB1}"/>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5" name="Freeform 37">
              <a:extLst>
                <a:ext uri="{FF2B5EF4-FFF2-40B4-BE49-F238E27FC236}">
                  <a16:creationId xmlns:a16="http://schemas.microsoft.com/office/drawing/2014/main" id="{0CB938A8-5CF0-4C5E-984C-0CAEB0C3E27D}"/>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6" name="Freeform 38">
              <a:extLst>
                <a:ext uri="{FF2B5EF4-FFF2-40B4-BE49-F238E27FC236}">
                  <a16:creationId xmlns:a16="http://schemas.microsoft.com/office/drawing/2014/main" id="{78EBBE71-A1CC-4107-AFCC-83E067E57648}"/>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7" name="Freeform 39">
              <a:extLst>
                <a:ext uri="{FF2B5EF4-FFF2-40B4-BE49-F238E27FC236}">
                  <a16:creationId xmlns:a16="http://schemas.microsoft.com/office/drawing/2014/main" id="{188683EF-DA3F-456E-A35D-B703C1D05321}"/>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8" name="Freeform 40">
              <a:extLst>
                <a:ext uri="{FF2B5EF4-FFF2-40B4-BE49-F238E27FC236}">
                  <a16:creationId xmlns:a16="http://schemas.microsoft.com/office/drawing/2014/main" id="{67455D6C-9F5E-48F6-9D90-B3BF88850F42}"/>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9" name="Freeform 41">
              <a:extLst>
                <a:ext uri="{FF2B5EF4-FFF2-40B4-BE49-F238E27FC236}">
                  <a16:creationId xmlns:a16="http://schemas.microsoft.com/office/drawing/2014/main" id="{2049801F-BD8D-4E9D-AAEA-FAFAAC41C841}"/>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0" name="Freeform 42">
              <a:extLst>
                <a:ext uri="{FF2B5EF4-FFF2-40B4-BE49-F238E27FC236}">
                  <a16:creationId xmlns:a16="http://schemas.microsoft.com/office/drawing/2014/main" id="{05096163-0CFF-4224-8C90-BA89F552F8CA}"/>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1" name="Freeform 43">
              <a:extLst>
                <a:ext uri="{FF2B5EF4-FFF2-40B4-BE49-F238E27FC236}">
                  <a16:creationId xmlns:a16="http://schemas.microsoft.com/office/drawing/2014/main" id="{F9AE60ED-4BD6-40E5-A3C9-CDC44B29DFA4}"/>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2" name="Freeform 44">
              <a:extLst>
                <a:ext uri="{FF2B5EF4-FFF2-40B4-BE49-F238E27FC236}">
                  <a16:creationId xmlns:a16="http://schemas.microsoft.com/office/drawing/2014/main" id="{DA4117E0-3B90-46EB-B97A-0867BD9DA1EE}"/>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3" name="Freeform 45">
              <a:extLst>
                <a:ext uri="{FF2B5EF4-FFF2-40B4-BE49-F238E27FC236}">
                  <a16:creationId xmlns:a16="http://schemas.microsoft.com/office/drawing/2014/main" id="{761EEC17-AA04-4CC5-B696-C93A624A73AE}"/>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4" name="Freeform 46">
              <a:extLst>
                <a:ext uri="{FF2B5EF4-FFF2-40B4-BE49-F238E27FC236}">
                  <a16:creationId xmlns:a16="http://schemas.microsoft.com/office/drawing/2014/main" id="{19E01E8B-2F3E-4806-9747-A9FD6D7CAB0C}"/>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5" name="Freeform 47">
              <a:extLst>
                <a:ext uri="{FF2B5EF4-FFF2-40B4-BE49-F238E27FC236}">
                  <a16:creationId xmlns:a16="http://schemas.microsoft.com/office/drawing/2014/main" id="{31CE3624-CAB2-42C8-A51A-24F5AB0888CC}"/>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6" name="Freeform 48">
              <a:extLst>
                <a:ext uri="{FF2B5EF4-FFF2-40B4-BE49-F238E27FC236}">
                  <a16:creationId xmlns:a16="http://schemas.microsoft.com/office/drawing/2014/main" id="{6046A1D0-D1B4-4EA9-B279-0BB0EB50C4FE}"/>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7" name="Freeform 49">
              <a:extLst>
                <a:ext uri="{FF2B5EF4-FFF2-40B4-BE49-F238E27FC236}">
                  <a16:creationId xmlns:a16="http://schemas.microsoft.com/office/drawing/2014/main" id="{D4B7AB6C-F51F-4D3C-B7AD-C1C1D664E317}"/>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8" name="Freeform 50">
              <a:extLst>
                <a:ext uri="{FF2B5EF4-FFF2-40B4-BE49-F238E27FC236}">
                  <a16:creationId xmlns:a16="http://schemas.microsoft.com/office/drawing/2014/main" id="{8E10AC4C-338C-4C57-B1AE-E90AD682072D}"/>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9" name="Freeform 51">
              <a:extLst>
                <a:ext uri="{FF2B5EF4-FFF2-40B4-BE49-F238E27FC236}">
                  <a16:creationId xmlns:a16="http://schemas.microsoft.com/office/drawing/2014/main" id="{34BF4F08-8DEC-4C2B-A2AF-788F7F1E4803}"/>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0" name="Freeform 52">
              <a:extLst>
                <a:ext uri="{FF2B5EF4-FFF2-40B4-BE49-F238E27FC236}">
                  <a16:creationId xmlns:a16="http://schemas.microsoft.com/office/drawing/2014/main" id="{CFAEED60-DD64-46E7-8E79-CE50C14F1A69}"/>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1" name="Freeform 53">
              <a:extLst>
                <a:ext uri="{FF2B5EF4-FFF2-40B4-BE49-F238E27FC236}">
                  <a16:creationId xmlns:a16="http://schemas.microsoft.com/office/drawing/2014/main" id="{71261761-F990-43CC-844E-2C0A2477EF5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2" name="Freeform 54">
              <a:extLst>
                <a:ext uri="{FF2B5EF4-FFF2-40B4-BE49-F238E27FC236}">
                  <a16:creationId xmlns:a16="http://schemas.microsoft.com/office/drawing/2014/main" id="{D4D822F0-487A-41CD-89A2-BFEAF94DA3A6}"/>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3" name="Freeform 55">
              <a:extLst>
                <a:ext uri="{FF2B5EF4-FFF2-40B4-BE49-F238E27FC236}">
                  <a16:creationId xmlns:a16="http://schemas.microsoft.com/office/drawing/2014/main" id="{64127AD4-1815-4284-AA88-8E4CBE2BEB06}"/>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4" name="Freeform 56">
              <a:extLst>
                <a:ext uri="{FF2B5EF4-FFF2-40B4-BE49-F238E27FC236}">
                  <a16:creationId xmlns:a16="http://schemas.microsoft.com/office/drawing/2014/main" id="{BD21305C-D290-41CE-8BC3-99457C64FB12}"/>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5" name="Freeform 57">
              <a:extLst>
                <a:ext uri="{FF2B5EF4-FFF2-40B4-BE49-F238E27FC236}">
                  <a16:creationId xmlns:a16="http://schemas.microsoft.com/office/drawing/2014/main" id="{C54B15DF-E6D7-4531-BBF7-8FF9AA9A4B2A}"/>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6" name="Freeform 58">
              <a:extLst>
                <a:ext uri="{FF2B5EF4-FFF2-40B4-BE49-F238E27FC236}">
                  <a16:creationId xmlns:a16="http://schemas.microsoft.com/office/drawing/2014/main" id="{4D304613-492C-427C-A02E-E05ACE6B32EE}"/>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7" name="Freeform 59">
              <a:extLst>
                <a:ext uri="{FF2B5EF4-FFF2-40B4-BE49-F238E27FC236}">
                  <a16:creationId xmlns:a16="http://schemas.microsoft.com/office/drawing/2014/main" id="{52AED092-BCE9-47D3-8D39-F2C4684C6122}"/>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8" name="Freeform 60">
              <a:extLst>
                <a:ext uri="{FF2B5EF4-FFF2-40B4-BE49-F238E27FC236}">
                  <a16:creationId xmlns:a16="http://schemas.microsoft.com/office/drawing/2014/main" id="{E9BCC919-A30E-4FA5-91D6-D4CA02EF0948}"/>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9" name="Freeform 61">
              <a:extLst>
                <a:ext uri="{FF2B5EF4-FFF2-40B4-BE49-F238E27FC236}">
                  <a16:creationId xmlns:a16="http://schemas.microsoft.com/office/drawing/2014/main" id="{6CFE3E2A-8488-4AFD-ABAE-938C82F3797D}"/>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0" name="Freeform 62">
              <a:extLst>
                <a:ext uri="{FF2B5EF4-FFF2-40B4-BE49-F238E27FC236}">
                  <a16:creationId xmlns:a16="http://schemas.microsoft.com/office/drawing/2014/main" id="{AE6E86CC-9825-414A-B885-AD3D5F84D60F}"/>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70" name="Freeform: Shape 69">
            <a:extLst>
              <a:ext uri="{FF2B5EF4-FFF2-40B4-BE49-F238E27FC236}">
                <a16:creationId xmlns:a16="http://schemas.microsoft.com/office/drawing/2014/main" id="{BABC578D-5081-452E-A28F-C835C1DA64A1}"/>
              </a:ext>
            </a:extLst>
          </p:cNvPr>
          <p:cNvSpPr/>
          <p:nvPr userDrawn="1"/>
        </p:nvSpPr>
        <p:spPr>
          <a:xfrm>
            <a:off x="6499358" y="-1"/>
            <a:ext cx="5704638" cy="6879660"/>
          </a:xfrm>
          <a:custGeom>
            <a:avLst/>
            <a:gdLst>
              <a:gd name="connsiteX0" fmla="*/ 1684339 w 5704638"/>
              <a:gd name="connsiteY0" fmla="*/ 0 h 6879660"/>
              <a:gd name="connsiteX1" fmla="*/ 5704638 w 5704638"/>
              <a:gd name="connsiteY1" fmla="*/ 0 h 6879660"/>
              <a:gd name="connsiteX2" fmla="*/ 5704638 w 5704638"/>
              <a:gd name="connsiteY2" fmla="*/ 6879660 h 6879660"/>
              <a:gd name="connsiteX3" fmla="*/ 1684339 w 5704638"/>
              <a:gd name="connsiteY3" fmla="*/ 6879660 h 6879660"/>
              <a:gd name="connsiteX4" fmla="*/ 0 w 5704638"/>
              <a:gd name="connsiteY4" fmla="*/ 6437231 h 6879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04638" h="6879660">
                <a:moveTo>
                  <a:pt x="1684339" y="0"/>
                </a:moveTo>
                <a:lnTo>
                  <a:pt x="5704638" y="0"/>
                </a:lnTo>
                <a:lnTo>
                  <a:pt x="5704638" y="6879660"/>
                </a:lnTo>
                <a:lnTo>
                  <a:pt x="1684339" y="6879660"/>
                </a:lnTo>
                <a:lnTo>
                  <a:pt x="0" y="6437231"/>
                </a:lnTo>
                <a:close/>
              </a:path>
            </a:pathLst>
          </a:custGeom>
          <a:blipFill>
            <a:blip r:embed="rId3" cstate="screen">
              <a:extLst>
                <a:ext uri="{28A0092B-C50C-407E-A947-70E740481C1C}">
                  <a14:useLocalDpi xmlns:a14="http://schemas.microsoft.com/office/drawing/2010/main"/>
                </a:ext>
              </a:extLst>
            </a:blip>
            <a:srcRect/>
            <a:stretch>
              <a:fillRect l="-55179" t="-40292" r="-67666" b="-4637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2" name="Text Placeholder 140">
            <a:extLst>
              <a:ext uri="{FF2B5EF4-FFF2-40B4-BE49-F238E27FC236}">
                <a16:creationId xmlns:a16="http://schemas.microsoft.com/office/drawing/2014/main" id="{B37A7C5F-6C97-4907-9B6E-CAD54B542D51}"/>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89411580-DB87-4A03-8CAA-0596920BA9BD}"/>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25276569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partner">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A3F1C04-3200-4425-86D0-2F9E2EAC9EF4}"/>
              </a:ext>
            </a:extLst>
          </p:cNvPr>
          <p:cNvSpPr/>
          <p:nvPr userDrawn="1"/>
        </p:nvSpPr>
        <p:spPr>
          <a:xfrm>
            <a:off x="-1" y="-1"/>
            <a:ext cx="12204001" cy="6858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1200"/>
              </a:spcAft>
              <a:buNone/>
              <a:defRPr sz="3800" b="1">
                <a:solidFill>
                  <a:schemeClr val="bg1"/>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sp>
        <p:nvSpPr>
          <p:cNvPr id="147" name="Text Placeholder 140">
            <a:extLst>
              <a:ext uri="{FF2B5EF4-FFF2-40B4-BE49-F238E27FC236}">
                <a16:creationId xmlns:a16="http://schemas.microsoft.com/office/drawing/2014/main" id="{74859718-6497-4295-886B-BD752B23C840}"/>
              </a:ext>
            </a:extLst>
          </p:cNvPr>
          <p:cNvSpPr>
            <a:spLocks noGrp="1"/>
          </p:cNvSpPr>
          <p:nvPr>
            <p:ph type="body" sz="quarter" idx="17" hasCustomPrompt="1"/>
          </p:nvPr>
        </p:nvSpPr>
        <p:spPr>
          <a:xfrm>
            <a:off x="2494666" y="686883"/>
            <a:ext cx="3765573" cy="707231"/>
          </a:xfrm>
        </p:spPr>
        <p:txBody>
          <a:bodyPr>
            <a:normAutofit/>
          </a:bodyPr>
          <a:lstStyle>
            <a:lvl1pPr>
              <a:spcBef>
                <a:spcPts val="0"/>
              </a:spcBef>
              <a:spcAft>
                <a:spcPts val="600"/>
              </a:spcAft>
              <a:defRPr sz="1600" b="1">
                <a:solidFill>
                  <a:schemeClr val="bg1"/>
                </a:solidFill>
              </a:defRPr>
            </a:lvl1pPr>
            <a:lvl2pPr marL="0" indent="0">
              <a:spcBef>
                <a:spcPts val="0"/>
              </a:spcBef>
              <a:buNone/>
              <a:defRPr sz="1600">
                <a:solidFill>
                  <a:schemeClr val="bg1"/>
                </a:solidFill>
              </a:defRPr>
            </a:lvl2pPr>
            <a:lvl3pPr marL="0" indent="0">
              <a:spcBef>
                <a:spcPts val="0"/>
              </a:spcBef>
              <a:buNone/>
              <a:defRPr sz="1600" b="0">
                <a:solidFill>
                  <a:schemeClr val="bg1"/>
                </a:solidFill>
              </a:defRPr>
            </a:lvl3pPr>
            <a:lvl4pPr>
              <a:spcBef>
                <a:spcPts val="0"/>
              </a:spcBef>
              <a:defRPr sz="1600" b="0">
                <a:solidFill>
                  <a:schemeClr val="bg1"/>
                </a:solidFill>
              </a:defRPr>
            </a:lvl4pPr>
            <a:lvl5pPr>
              <a:spcBef>
                <a:spcPts val="0"/>
              </a:spcBef>
              <a:defRPr sz="1600" b="0">
                <a:solidFill>
                  <a:schemeClr val="bg1"/>
                </a:solidFill>
              </a:defRPr>
            </a:lvl5pPr>
            <a:lvl6pPr>
              <a:spcBef>
                <a:spcPts val="0"/>
              </a:spcBef>
              <a:defRPr sz="1600" b="0">
                <a:solidFill>
                  <a:schemeClr val="bg1"/>
                </a:solidFill>
              </a:defRPr>
            </a:lvl6pPr>
            <a:lvl7pPr>
              <a:spcBef>
                <a:spcPts val="0"/>
              </a:spcBef>
              <a:defRPr sz="1600" b="0">
                <a:solidFill>
                  <a:schemeClr val="bg1"/>
                </a:solidFill>
              </a:defRPr>
            </a:lvl7pPr>
            <a:lvl8pPr>
              <a:spcBef>
                <a:spcPts val="0"/>
              </a:spcBef>
              <a:defRPr sz="1600">
                <a:solidFill>
                  <a:schemeClr val="bg1"/>
                </a:solidFill>
              </a:defRPr>
            </a:lvl8pPr>
            <a:lvl9pPr>
              <a:spcBef>
                <a:spcPts val="0"/>
              </a:spcBef>
              <a:defRPr sz="1600">
                <a:solidFill>
                  <a:schemeClr val="bg1"/>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grpSp>
        <p:nvGrpSpPr>
          <p:cNvPr id="67" name="Group 4">
            <a:extLst>
              <a:ext uri="{FF2B5EF4-FFF2-40B4-BE49-F238E27FC236}">
                <a16:creationId xmlns:a16="http://schemas.microsoft.com/office/drawing/2014/main" id="{17413FA8-B926-4F79-BE67-4D826E059498}"/>
              </a:ext>
            </a:extLst>
          </p:cNvPr>
          <p:cNvGrpSpPr>
            <a:grpSpLocks noChangeAspect="1"/>
          </p:cNvGrpSpPr>
          <p:nvPr userDrawn="1"/>
        </p:nvGrpSpPr>
        <p:grpSpPr bwMode="auto">
          <a:xfrm>
            <a:off x="421066" y="453777"/>
            <a:ext cx="1662286" cy="1666547"/>
            <a:chOff x="2864" y="1181"/>
            <a:chExt cx="1952" cy="1957"/>
          </a:xfrm>
          <a:blipFill>
            <a:blip r:embed="rId2"/>
            <a:stretch>
              <a:fillRect/>
            </a:stretch>
          </a:blipFill>
        </p:grpSpPr>
        <p:sp>
          <p:nvSpPr>
            <p:cNvPr id="68" name="AutoShape 3">
              <a:extLst>
                <a:ext uri="{FF2B5EF4-FFF2-40B4-BE49-F238E27FC236}">
                  <a16:creationId xmlns:a16="http://schemas.microsoft.com/office/drawing/2014/main" id="{67A0898D-5E9C-4ECA-8716-B27BD4E303A7}"/>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69" name="Rectangle 5">
              <a:extLst>
                <a:ext uri="{FF2B5EF4-FFF2-40B4-BE49-F238E27FC236}">
                  <a16:creationId xmlns:a16="http://schemas.microsoft.com/office/drawing/2014/main" id="{239A1E07-3A1C-41F5-92ED-8B3567E0FF12}"/>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0" name="Freeform 6">
              <a:extLst>
                <a:ext uri="{FF2B5EF4-FFF2-40B4-BE49-F238E27FC236}">
                  <a16:creationId xmlns:a16="http://schemas.microsoft.com/office/drawing/2014/main" id="{E9D6C4A4-2B67-4288-817E-9A4BFFCA306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1" name="Freeform 7">
              <a:extLst>
                <a:ext uri="{FF2B5EF4-FFF2-40B4-BE49-F238E27FC236}">
                  <a16:creationId xmlns:a16="http://schemas.microsoft.com/office/drawing/2014/main" id="{6B8D6F90-2C6B-4628-AE61-C65FEE487816}"/>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2" name="Freeform 8">
              <a:extLst>
                <a:ext uri="{FF2B5EF4-FFF2-40B4-BE49-F238E27FC236}">
                  <a16:creationId xmlns:a16="http://schemas.microsoft.com/office/drawing/2014/main" id="{C0E4DAA6-41BC-4FB2-8CF3-65E9131F42E1}"/>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3" name="Freeform 9">
              <a:extLst>
                <a:ext uri="{FF2B5EF4-FFF2-40B4-BE49-F238E27FC236}">
                  <a16:creationId xmlns:a16="http://schemas.microsoft.com/office/drawing/2014/main" id="{2474DAF8-D7A5-411C-A001-70D5A07D88EE}"/>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4" name="Freeform 10">
              <a:extLst>
                <a:ext uri="{FF2B5EF4-FFF2-40B4-BE49-F238E27FC236}">
                  <a16:creationId xmlns:a16="http://schemas.microsoft.com/office/drawing/2014/main" id="{06B8E519-0572-4B3F-9254-9C405ADACCD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5" name="Freeform 11">
              <a:extLst>
                <a:ext uri="{FF2B5EF4-FFF2-40B4-BE49-F238E27FC236}">
                  <a16:creationId xmlns:a16="http://schemas.microsoft.com/office/drawing/2014/main" id="{4DA47499-7EFA-44C7-93C9-40237E640F5E}"/>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6" name="Freeform 12">
              <a:extLst>
                <a:ext uri="{FF2B5EF4-FFF2-40B4-BE49-F238E27FC236}">
                  <a16:creationId xmlns:a16="http://schemas.microsoft.com/office/drawing/2014/main" id="{C8EA471D-6FAF-4C4F-B21D-814C5991B985}"/>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7" name="Freeform 13">
              <a:extLst>
                <a:ext uri="{FF2B5EF4-FFF2-40B4-BE49-F238E27FC236}">
                  <a16:creationId xmlns:a16="http://schemas.microsoft.com/office/drawing/2014/main" id="{BEC055FD-07C4-4F86-A926-EFFCD0E7041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8" name="Freeform 14">
              <a:extLst>
                <a:ext uri="{FF2B5EF4-FFF2-40B4-BE49-F238E27FC236}">
                  <a16:creationId xmlns:a16="http://schemas.microsoft.com/office/drawing/2014/main" id="{DBC8C3F1-E782-4E33-8648-C0D9005D2F29}"/>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7" name="Freeform 15">
              <a:extLst>
                <a:ext uri="{FF2B5EF4-FFF2-40B4-BE49-F238E27FC236}">
                  <a16:creationId xmlns:a16="http://schemas.microsoft.com/office/drawing/2014/main" id="{511543D3-2D83-4FA7-A510-0D59ED4DFDA1}"/>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1" name="Freeform 16">
              <a:extLst>
                <a:ext uri="{FF2B5EF4-FFF2-40B4-BE49-F238E27FC236}">
                  <a16:creationId xmlns:a16="http://schemas.microsoft.com/office/drawing/2014/main" id="{5C99A006-6A36-4318-A0F6-FC763AF1FDD6}"/>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2" name="Freeform 17">
              <a:extLst>
                <a:ext uri="{FF2B5EF4-FFF2-40B4-BE49-F238E27FC236}">
                  <a16:creationId xmlns:a16="http://schemas.microsoft.com/office/drawing/2014/main" id="{D65C69B5-F055-4C41-976C-E6733BC98A10}"/>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3" name="Freeform 18">
              <a:extLst>
                <a:ext uri="{FF2B5EF4-FFF2-40B4-BE49-F238E27FC236}">
                  <a16:creationId xmlns:a16="http://schemas.microsoft.com/office/drawing/2014/main" id="{1A3177FB-A0BD-4B08-B181-14A829DF1BFF}"/>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4" name="Freeform 19">
              <a:extLst>
                <a:ext uri="{FF2B5EF4-FFF2-40B4-BE49-F238E27FC236}">
                  <a16:creationId xmlns:a16="http://schemas.microsoft.com/office/drawing/2014/main" id="{3528B336-8FBC-4C1E-B4B2-C99449F8E8B5}"/>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5" name="Freeform 20">
              <a:extLst>
                <a:ext uri="{FF2B5EF4-FFF2-40B4-BE49-F238E27FC236}">
                  <a16:creationId xmlns:a16="http://schemas.microsoft.com/office/drawing/2014/main" id="{BD4F46C1-2FE6-44C8-A55E-45E98246F6D5}"/>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8" name="Rectangle 21">
              <a:extLst>
                <a:ext uri="{FF2B5EF4-FFF2-40B4-BE49-F238E27FC236}">
                  <a16:creationId xmlns:a16="http://schemas.microsoft.com/office/drawing/2014/main" id="{09DD4248-B5EF-40DF-AEE7-8BD9A8A7418A}"/>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9" name="Freeform 22">
              <a:extLst>
                <a:ext uri="{FF2B5EF4-FFF2-40B4-BE49-F238E27FC236}">
                  <a16:creationId xmlns:a16="http://schemas.microsoft.com/office/drawing/2014/main" id="{0EF4CE3A-3112-407D-B00C-337ACD7FDA2F}"/>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0" name="Freeform 23">
              <a:extLst>
                <a:ext uri="{FF2B5EF4-FFF2-40B4-BE49-F238E27FC236}">
                  <a16:creationId xmlns:a16="http://schemas.microsoft.com/office/drawing/2014/main" id="{EEE8532D-E6E7-4BD0-9A45-58E8A1A93DCA}"/>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1" name="Freeform 24">
              <a:extLst>
                <a:ext uri="{FF2B5EF4-FFF2-40B4-BE49-F238E27FC236}">
                  <a16:creationId xmlns:a16="http://schemas.microsoft.com/office/drawing/2014/main" id="{2B2B85B8-C753-425A-ACC5-3B2B2268FEA5}"/>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2" name="Freeform 25">
              <a:extLst>
                <a:ext uri="{FF2B5EF4-FFF2-40B4-BE49-F238E27FC236}">
                  <a16:creationId xmlns:a16="http://schemas.microsoft.com/office/drawing/2014/main" id="{023916B4-1AD7-4055-9353-DB438003EFC6}"/>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3" name="Freeform 26">
              <a:extLst>
                <a:ext uri="{FF2B5EF4-FFF2-40B4-BE49-F238E27FC236}">
                  <a16:creationId xmlns:a16="http://schemas.microsoft.com/office/drawing/2014/main" id="{6D2086AF-BC95-4BE8-AB84-A66F4C80A6D8}"/>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4" name="Freeform 27">
              <a:extLst>
                <a:ext uri="{FF2B5EF4-FFF2-40B4-BE49-F238E27FC236}">
                  <a16:creationId xmlns:a16="http://schemas.microsoft.com/office/drawing/2014/main" id="{E7A147C6-9FDA-4D95-A42A-92861D17D69A}"/>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5" name="Freeform 28">
              <a:extLst>
                <a:ext uri="{FF2B5EF4-FFF2-40B4-BE49-F238E27FC236}">
                  <a16:creationId xmlns:a16="http://schemas.microsoft.com/office/drawing/2014/main" id="{45D5BF2A-EF85-417C-B03F-30CEAE118D7D}"/>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6" name="Freeform 29">
              <a:extLst>
                <a:ext uri="{FF2B5EF4-FFF2-40B4-BE49-F238E27FC236}">
                  <a16:creationId xmlns:a16="http://schemas.microsoft.com/office/drawing/2014/main" id="{795098EC-2ACB-4C39-AA2D-A12FF06BA72A}"/>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7" name="Freeform 30">
              <a:extLst>
                <a:ext uri="{FF2B5EF4-FFF2-40B4-BE49-F238E27FC236}">
                  <a16:creationId xmlns:a16="http://schemas.microsoft.com/office/drawing/2014/main" id="{447048D5-71A3-4A33-9E51-0388E2EC900F}"/>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8" name="Freeform 31">
              <a:extLst>
                <a:ext uri="{FF2B5EF4-FFF2-40B4-BE49-F238E27FC236}">
                  <a16:creationId xmlns:a16="http://schemas.microsoft.com/office/drawing/2014/main" id="{5866A8C0-C096-47DA-9C8E-D82E74E47906}"/>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9" name="Freeform 32">
              <a:extLst>
                <a:ext uri="{FF2B5EF4-FFF2-40B4-BE49-F238E27FC236}">
                  <a16:creationId xmlns:a16="http://schemas.microsoft.com/office/drawing/2014/main" id="{4B91E936-1F6C-4BAE-9F8C-2A198926D735}"/>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0" name="Freeform 34">
              <a:extLst>
                <a:ext uri="{FF2B5EF4-FFF2-40B4-BE49-F238E27FC236}">
                  <a16:creationId xmlns:a16="http://schemas.microsoft.com/office/drawing/2014/main" id="{88823701-A9F3-4323-AD0C-A2AD4BE0B93E}"/>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1" name="Freeform 35">
              <a:extLst>
                <a:ext uri="{FF2B5EF4-FFF2-40B4-BE49-F238E27FC236}">
                  <a16:creationId xmlns:a16="http://schemas.microsoft.com/office/drawing/2014/main" id="{C495104A-F915-4B0C-961E-EF42EEA3C8FB}"/>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2" name="Freeform 36">
              <a:extLst>
                <a:ext uri="{FF2B5EF4-FFF2-40B4-BE49-F238E27FC236}">
                  <a16:creationId xmlns:a16="http://schemas.microsoft.com/office/drawing/2014/main" id="{6A51DB3B-303A-4D1F-A5E4-A76D700245E2}"/>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3" name="Freeform 37">
              <a:extLst>
                <a:ext uri="{FF2B5EF4-FFF2-40B4-BE49-F238E27FC236}">
                  <a16:creationId xmlns:a16="http://schemas.microsoft.com/office/drawing/2014/main" id="{E2E2D34A-EEA4-4A9C-81F3-B794F5CEFE15}"/>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4" name="Freeform 38">
              <a:extLst>
                <a:ext uri="{FF2B5EF4-FFF2-40B4-BE49-F238E27FC236}">
                  <a16:creationId xmlns:a16="http://schemas.microsoft.com/office/drawing/2014/main" id="{8B3BECFC-710D-46F1-96FF-B5371F927C1D}"/>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5" name="Freeform 39">
              <a:extLst>
                <a:ext uri="{FF2B5EF4-FFF2-40B4-BE49-F238E27FC236}">
                  <a16:creationId xmlns:a16="http://schemas.microsoft.com/office/drawing/2014/main" id="{90665531-8DF2-4759-B8DB-FEF6D91D48E2}"/>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6" name="Freeform 40">
              <a:extLst>
                <a:ext uri="{FF2B5EF4-FFF2-40B4-BE49-F238E27FC236}">
                  <a16:creationId xmlns:a16="http://schemas.microsoft.com/office/drawing/2014/main" id="{26F566F5-E589-4F94-81DD-DD2CA39F8557}"/>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7" name="Freeform 41">
              <a:extLst>
                <a:ext uri="{FF2B5EF4-FFF2-40B4-BE49-F238E27FC236}">
                  <a16:creationId xmlns:a16="http://schemas.microsoft.com/office/drawing/2014/main" id="{AD2F1B90-FBA5-468A-ADE5-6AF4A8487097}"/>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8" name="Freeform 42">
              <a:extLst>
                <a:ext uri="{FF2B5EF4-FFF2-40B4-BE49-F238E27FC236}">
                  <a16:creationId xmlns:a16="http://schemas.microsoft.com/office/drawing/2014/main" id="{2FD588FF-B434-4865-9645-F295045E86D6}"/>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9" name="Freeform 43">
              <a:extLst>
                <a:ext uri="{FF2B5EF4-FFF2-40B4-BE49-F238E27FC236}">
                  <a16:creationId xmlns:a16="http://schemas.microsoft.com/office/drawing/2014/main" id="{19302DA6-B22F-4EF5-A69A-ABD9063A84FF}"/>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0" name="Freeform 44">
              <a:extLst>
                <a:ext uri="{FF2B5EF4-FFF2-40B4-BE49-F238E27FC236}">
                  <a16:creationId xmlns:a16="http://schemas.microsoft.com/office/drawing/2014/main" id="{FE7EC85F-4555-4FCA-8CCD-19C42F488E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1" name="Freeform 45">
              <a:extLst>
                <a:ext uri="{FF2B5EF4-FFF2-40B4-BE49-F238E27FC236}">
                  <a16:creationId xmlns:a16="http://schemas.microsoft.com/office/drawing/2014/main" id="{1962168F-4DE0-46A6-8EFD-C4A1BA3751FC}"/>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2" name="Freeform 46">
              <a:extLst>
                <a:ext uri="{FF2B5EF4-FFF2-40B4-BE49-F238E27FC236}">
                  <a16:creationId xmlns:a16="http://schemas.microsoft.com/office/drawing/2014/main" id="{7B9E10B1-1CAA-4E4C-B256-1BA034A29264}"/>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3" name="Freeform 47">
              <a:extLst>
                <a:ext uri="{FF2B5EF4-FFF2-40B4-BE49-F238E27FC236}">
                  <a16:creationId xmlns:a16="http://schemas.microsoft.com/office/drawing/2014/main" id="{A8D8148A-C053-4A37-844E-75EF04169079}"/>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4" name="Freeform 48">
              <a:extLst>
                <a:ext uri="{FF2B5EF4-FFF2-40B4-BE49-F238E27FC236}">
                  <a16:creationId xmlns:a16="http://schemas.microsoft.com/office/drawing/2014/main" id="{A20CEF9E-743B-4F98-9FF0-EBBBC4FEB207}"/>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5" name="Freeform 49">
              <a:extLst>
                <a:ext uri="{FF2B5EF4-FFF2-40B4-BE49-F238E27FC236}">
                  <a16:creationId xmlns:a16="http://schemas.microsoft.com/office/drawing/2014/main" id="{B790B20E-FD43-462D-8007-EC2B15D8FCFA}"/>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6" name="Freeform 50">
              <a:extLst>
                <a:ext uri="{FF2B5EF4-FFF2-40B4-BE49-F238E27FC236}">
                  <a16:creationId xmlns:a16="http://schemas.microsoft.com/office/drawing/2014/main" id="{3DCCF01C-7444-4B23-BDF1-D8027642EA28}"/>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7" name="Freeform 51">
              <a:extLst>
                <a:ext uri="{FF2B5EF4-FFF2-40B4-BE49-F238E27FC236}">
                  <a16:creationId xmlns:a16="http://schemas.microsoft.com/office/drawing/2014/main" id="{9C1F7A58-7A43-4EF6-8310-FC2223E34915}"/>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8" name="Freeform 52">
              <a:extLst>
                <a:ext uri="{FF2B5EF4-FFF2-40B4-BE49-F238E27FC236}">
                  <a16:creationId xmlns:a16="http://schemas.microsoft.com/office/drawing/2014/main" id="{CFADC32E-9FC7-4E6E-842D-E7A407A371B4}"/>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9" name="Freeform 53">
              <a:extLst>
                <a:ext uri="{FF2B5EF4-FFF2-40B4-BE49-F238E27FC236}">
                  <a16:creationId xmlns:a16="http://schemas.microsoft.com/office/drawing/2014/main" id="{D5B27FA2-8D3C-408A-9480-A049E6D384D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0" name="Freeform 54">
              <a:extLst>
                <a:ext uri="{FF2B5EF4-FFF2-40B4-BE49-F238E27FC236}">
                  <a16:creationId xmlns:a16="http://schemas.microsoft.com/office/drawing/2014/main" id="{1FE7A3D8-FB06-4617-BFC5-9D2DCCA8ABFD}"/>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1" name="Freeform 55">
              <a:extLst>
                <a:ext uri="{FF2B5EF4-FFF2-40B4-BE49-F238E27FC236}">
                  <a16:creationId xmlns:a16="http://schemas.microsoft.com/office/drawing/2014/main" id="{465E4A38-A19E-4A38-8E8A-A82D12FA566B}"/>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2" name="Freeform 56">
              <a:extLst>
                <a:ext uri="{FF2B5EF4-FFF2-40B4-BE49-F238E27FC236}">
                  <a16:creationId xmlns:a16="http://schemas.microsoft.com/office/drawing/2014/main" id="{A1F24538-62EE-43F6-AFF0-9E5AC6235F23}"/>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3" name="Freeform 57">
              <a:extLst>
                <a:ext uri="{FF2B5EF4-FFF2-40B4-BE49-F238E27FC236}">
                  <a16:creationId xmlns:a16="http://schemas.microsoft.com/office/drawing/2014/main" id="{E45D68DF-3FB9-4397-9E42-B8F0FD2CBC41}"/>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4" name="Freeform 58">
              <a:extLst>
                <a:ext uri="{FF2B5EF4-FFF2-40B4-BE49-F238E27FC236}">
                  <a16:creationId xmlns:a16="http://schemas.microsoft.com/office/drawing/2014/main" id="{A559BEA7-D8F9-48FE-8B9C-D2CC236311E5}"/>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5" name="Freeform 59">
              <a:extLst>
                <a:ext uri="{FF2B5EF4-FFF2-40B4-BE49-F238E27FC236}">
                  <a16:creationId xmlns:a16="http://schemas.microsoft.com/office/drawing/2014/main" id="{00C3857F-D388-4662-B791-624CEA2D4E48}"/>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6" name="Freeform 60">
              <a:extLst>
                <a:ext uri="{FF2B5EF4-FFF2-40B4-BE49-F238E27FC236}">
                  <a16:creationId xmlns:a16="http://schemas.microsoft.com/office/drawing/2014/main" id="{509EDC47-72F4-4A73-A0DC-EFEEA7F78BF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7" name="Freeform 61">
              <a:extLst>
                <a:ext uri="{FF2B5EF4-FFF2-40B4-BE49-F238E27FC236}">
                  <a16:creationId xmlns:a16="http://schemas.microsoft.com/office/drawing/2014/main" id="{82FD3E03-FA3C-47B4-A46E-1FDBD51C45CF}"/>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8" name="Freeform 62">
              <a:extLst>
                <a:ext uri="{FF2B5EF4-FFF2-40B4-BE49-F238E27FC236}">
                  <a16:creationId xmlns:a16="http://schemas.microsoft.com/office/drawing/2014/main" id="{B71695B0-B6B0-40D5-8FAF-58EC726C64E7}"/>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grpSp>
      <p:sp>
        <p:nvSpPr>
          <p:cNvPr id="66" name="Picture Placeholder 138">
            <a:extLst>
              <a:ext uri="{FF2B5EF4-FFF2-40B4-BE49-F238E27FC236}">
                <a16:creationId xmlns:a16="http://schemas.microsoft.com/office/drawing/2014/main" id="{F66FA02B-43F8-442C-A7E5-0D31D41E9CEF}"/>
              </a:ext>
            </a:extLst>
          </p:cNvPr>
          <p:cNvSpPr>
            <a:spLocks noGrp="1"/>
          </p:cNvSpPr>
          <p:nvPr>
            <p:ph type="pic" sz="quarter" idx="13" hasCustomPrompt="1"/>
          </p:nvPr>
        </p:nvSpPr>
        <p:spPr>
          <a:xfrm>
            <a:off x="6272241"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noFill/>
        </p:spPr>
        <p:txBody>
          <a:bodyPr wrap="square" lIns="576000" tIns="1728000" rIns="360000" bIns="360000">
            <a:noAutofit/>
          </a:bodyPr>
          <a:lstStyle>
            <a:lvl1pPr algn="l">
              <a:defRPr sz="1600">
                <a:solidFill>
                  <a:schemeClr val="tx1">
                    <a:lumMod val="50000"/>
                    <a:lumOff val="50000"/>
                  </a:schemeClr>
                </a:solidFill>
              </a:defRPr>
            </a:lvl1pPr>
          </a:lstStyle>
          <a:p>
            <a:r>
              <a:rPr lang="en-AU" noProof="0" dirty="0"/>
              <a:t>Click central icon to add picture or pattern</a:t>
            </a:r>
          </a:p>
        </p:txBody>
      </p:sp>
      <p:sp>
        <p:nvSpPr>
          <p:cNvPr id="3" name="Picture Placeholder 2">
            <a:extLst>
              <a:ext uri="{FF2B5EF4-FFF2-40B4-BE49-F238E27FC236}">
                <a16:creationId xmlns:a16="http://schemas.microsoft.com/office/drawing/2014/main" id="{441F2942-2F48-4595-B815-42D3F57C14B8}"/>
              </a:ext>
            </a:extLst>
          </p:cNvPr>
          <p:cNvSpPr>
            <a:spLocks noGrp="1"/>
          </p:cNvSpPr>
          <p:nvPr>
            <p:ph type="pic" sz="quarter" idx="18" hasCustomPrompt="1"/>
          </p:nvPr>
        </p:nvSpPr>
        <p:spPr>
          <a:xfrm>
            <a:off x="500062" y="5410200"/>
            <a:ext cx="1939655" cy="923925"/>
          </a:xfrm>
        </p:spPr>
        <p:txBody>
          <a:bodyPr/>
          <a:lstStyle>
            <a:lvl1pPr>
              <a:defRPr sz="1600">
                <a:solidFill>
                  <a:schemeClr val="bg1"/>
                </a:solidFill>
              </a:defRPr>
            </a:lvl1pPr>
          </a:lstStyle>
          <a:p>
            <a:r>
              <a:rPr lang="en-AU" dirty="0"/>
              <a:t>Click to add partner logos</a:t>
            </a:r>
          </a:p>
        </p:txBody>
      </p:sp>
      <p:sp>
        <p:nvSpPr>
          <p:cNvPr id="79" name="Picture Placeholder 2">
            <a:extLst>
              <a:ext uri="{FF2B5EF4-FFF2-40B4-BE49-F238E27FC236}">
                <a16:creationId xmlns:a16="http://schemas.microsoft.com/office/drawing/2014/main" id="{649337E6-8710-4F9B-AE53-FDDFC8849CF6}"/>
              </a:ext>
            </a:extLst>
          </p:cNvPr>
          <p:cNvSpPr>
            <a:spLocks noGrp="1"/>
          </p:cNvSpPr>
          <p:nvPr>
            <p:ph type="pic" sz="quarter" idx="19" hasCustomPrompt="1"/>
          </p:nvPr>
        </p:nvSpPr>
        <p:spPr>
          <a:xfrm>
            <a:off x="2601859" y="5410200"/>
            <a:ext cx="1939655" cy="923925"/>
          </a:xfrm>
        </p:spPr>
        <p:txBody>
          <a:bodyPr/>
          <a:lstStyle>
            <a:lvl1pPr>
              <a:defRPr sz="1600">
                <a:solidFill>
                  <a:schemeClr val="bg1"/>
                </a:solidFill>
              </a:defRPr>
            </a:lvl1pPr>
          </a:lstStyle>
          <a:p>
            <a:r>
              <a:rPr lang="en-AU" dirty="0"/>
              <a:t>Click to add partner logos</a:t>
            </a:r>
          </a:p>
        </p:txBody>
      </p:sp>
      <p:sp>
        <p:nvSpPr>
          <p:cNvPr id="80" name="Picture Placeholder 2">
            <a:extLst>
              <a:ext uri="{FF2B5EF4-FFF2-40B4-BE49-F238E27FC236}">
                <a16:creationId xmlns:a16="http://schemas.microsoft.com/office/drawing/2014/main" id="{2E04A960-7ECB-4B73-A38E-482CE39F43DB}"/>
              </a:ext>
            </a:extLst>
          </p:cNvPr>
          <p:cNvSpPr>
            <a:spLocks noGrp="1"/>
          </p:cNvSpPr>
          <p:nvPr>
            <p:ph type="pic" sz="quarter" idx="20" hasCustomPrompt="1"/>
          </p:nvPr>
        </p:nvSpPr>
        <p:spPr>
          <a:xfrm>
            <a:off x="4703656" y="5410200"/>
            <a:ext cx="1939655" cy="923925"/>
          </a:xfrm>
        </p:spPr>
        <p:txBody>
          <a:bodyPr/>
          <a:lstStyle>
            <a:lvl1pPr>
              <a:defRPr sz="1600">
                <a:solidFill>
                  <a:schemeClr val="bg1"/>
                </a:solidFill>
              </a:defRPr>
            </a:lvl1pPr>
          </a:lstStyle>
          <a:p>
            <a:r>
              <a:rPr lang="en-AU" dirty="0"/>
              <a:t>Click to add partner logos</a:t>
            </a:r>
          </a:p>
        </p:txBody>
      </p:sp>
      <p:sp>
        <p:nvSpPr>
          <p:cNvPr id="81" name="Text Placeholder 135">
            <a:extLst>
              <a:ext uri="{FF2B5EF4-FFF2-40B4-BE49-F238E27FC236}">
                <a16:creationId xmlns:a16="http://schemas.microsoft.com/office/drawing/2014/main" id="{440AA25A-4016-4893-8A83-7E4393420338}"/>
              </a:ext>
            </a:extLst>
          </p:cNvPr>
          <p:cNvSpPr>
            <a:spLocks noGrp="1"/>
          </p:cNvSpPr>
          <p:nvPr>
            <p:ph type="body" sz="quarter" idx="21" hasCustomPrompt="1"/>
          </p:nvPr>
        </p:nvSpPr>
        <p:spPr>
          <a:xfrm>
            <a:off x="2601859" y="630906"/>
            <a:ext cx="288000" cy="10800"/>
          </a:xfrm>
          <a:solidFill>
            <a:schemeClr val="bg1"/>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272463026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ection Header C-Structure">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5999291"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131" name="Group 4">
            <a:extLst>
              <a:ext uri="{FF2B5EF4-FFF2-40B4-BE49-F238E27FC236}">
                <a16:creationId xmlns:a16="http://schemas.microsoft.com/office/drawing/2014/main" id="{952F8D34-531B-4437-B768-1A058C4F580B}"/>
              </a:ext>
            </a:extLst>
          </p:cNvPr>
          <p:cNvGrpSpPr>
            <a:grpSpLocks noChangeAspect="1"/>
          </p:cNvGrpSpPr>
          <p:nvPr userDrawn="1"/>
        </p:nvGrpSpPr>
        <p:grpSpPr bwMode="auto">
          <a:xfrm>
            <a:off x="607255" y="616633"/>
            <a:ext cx="1256780" cy="1260000"/>
            <a:chOff x="2864" y="1181"/>
            <a:chExt cx="1952" cy="1957"/>
          </a:xfrm>
          <a:blipFill>
            <a:blip r:embed="rId2"/>
            <a:stretch>
              <a:fillRect/>
            </a:stretch>
          </a:blipFill>
        </p:grpSpPr>
        <p:sp>
          <p:nvSpPr>
            <p:cNvPr id="132" name="AutoShape 3">
              <a:extLst>
                <a:ext uri="{FF2B5EF4-FFF2-40B4-BE49-F238E27FC236}">
                  <a16:creationId xmlns:a16="http://schemas.microsoft.com/office/drawing/2014/main" id="{BBEC651D-9DEC-4A01-B480-D5E4B2FC2902}"/>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3" name="Rectangle 5">
              <a:extLst>
                <a:ext uri="{FF2B5EF4-FFF2-40B4-BE49-F238E27FC236}">
                  <a16:creationId xmlns:a16="http://schemas.microsoft.com/office/drawing/2014/main" id="{8AC4D9D0-269C-4ACF-BF70-19CF3F874F7A}"/>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4" name="Freeform 6">
              <a:extLst>
                <a:ext uri="{FF2B5EF4-FFF2-40B4-BE49-F238E27FC236}">
                  <a16:creationId xmlns:a16="http://schemas.microsoft.com/office/drawing/2014/main" id="{78D091DD-3D29-4E85-A4F2-B1EF7381554E}"/>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5" name="Freeform 7">
              <a:extLst>
                <a:ext uri="{FF2B5EF4-FFF2-40B4-BE49-F238E27FC236}">
                  <a16:creationId xmlns:a16="http://schemas.microsoft.com/office/drawing/2014/main" id="{41F39217-4860-4557-92E4-3744C451F05F}"/>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6" name="Freeform 8">
              <a:extLst>
                <a:ext uri="{FF2B5EF4-FFF2-40B4-BE49-F238E27FC236}">
                  <a16:creationId xmlns:a16="http://schemas.microsoft.com/office/drawing/2014/main" id="{E8E8E316-21E4-4CC2-ADF5-C4F81235C3DA}"/>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7" name="Freeform 9">
              <a:extLst>
                <a:ext uri="{FF2B5EF4-FFF2-40B4-BE49-F238E27FC236}">
                  <a16:creationId xmlns:a16="http://schemas.microsoft.com/office/drawing/2014/main" id="{1D3C1F05-2CE2-4C38-A4B0-481C61982A15}"/>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8" name="Freeform 10">
              <a:extLst>
                <a:ext uri="{FF2B5EF4-FFF2-40B4-BE49-F238E27FC236}">
                  <a16:creationId xmlns:a16="http://schemas.microsoft.com/office/drawing/2014/main" id="{B93800B0-DBA3-4D0A-9F1B-C254419B3566}"/>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9" name="Freeform 11">
              <a:extLst>
                <a:ext uri="{FF2B5EF4-FFF2-40B4-BE49-F238E27FC236}">
                  <a16:creationId xmlns:a16="http://schemas.microsoft.com/office/drawing/2014/main" id="{DA73D27E-D033-4C84-A492-8DAC896B6EE3}"/>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1" name="Freeform 12">
              <a:extLst>
                <a:ext uri="{FF2B5EF4-FFF2-40B4-BE49-F238E27FC236}">
                  <a16:creationId xmlns:a16="http://schemas.microsoft.com/office/drawing/2014/main" id="{74F6F1BE-8465-4B37-9FA1-D0E1A2E48B14}"/>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2" name="Freeform 13">
              <a:extLst>
                <a:ext uri="{FF2B5EF4-FFF2-40B4-BE49-F238E27FC236}">
                  <a16:creationId xmlns:a16="http://schemas.microsoft.com/office/drawing/2014/main" id="{9EE5749B-5072-41F9-A57E-284E0A604655}"/>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3" name="Freeform 14">
              <a:extLst>
                <a:ext uri="{FF2B5EF4-FFF2-40B4-BE49-F238E27FC236}">
                  <a16:creationId xmlns:a16="http://schemas.microsoft.com/office/drawing/2014/main" id="{2DBB559A-8AB1-47CF-9594-70FFFF07DF4E}"/>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4" name="Freeform 15">
              <a:extLst>
                <a:ext uri="{FF2B5EF4-FFF2-40B4-BE49-F238E27FC236}">
                  <a16:creationId xmlns:a16="http://schemas.microsoft.com/office/drawing/2014/main" id="{EF6A068B-18BA-48B7-AC57-2231ED0F0A3C}"/>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5" name="Freeform 16">
              <a:extLst>
                <a:ext uri="{FF2B5EF4-FFF2-40B4-BE49-F238E27FC236}">
                  <a16:creationId xmlns:a16="http://schemas.microsoft.com/office/drawing/2014/main" id="{AF34F4D6-E742-4530-A1D5-8CBF297CFE8B}"/>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6" name="Freeform 17">
              <a:extLst>
                <a:ext uri="{FF2B5EF4-FFF2-40B4-BE49-F238E27FC236}">
                  <a16:creationId xmlns:a16="http://schemas.microsoft.com/office/drawing/2014/main" id="{FAD1CA84-23AF-476C-9991-F757AE0651DE}"/>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7" name="Freeform 18">
              <a:extLst>
                <a:ext uri="{FF2B5EF4-FFF2-40B4-BE49-F238E27FC236}">
                  <a16:creationId xmlns:a16="http://schemas.microsoft.com/office/drawing/2014/main" id="{ACAEC108-E142-43B0-8B21-F856F93881FE}"/>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8" name="Freeform 19">
              <a:extLst>
                <a:ext uri="{FF2B5EF4-FFF2-40B4-BE49-F238E27FC236}">
                  <a16:creationId xmlns:a16="http://schemas.microsoft.com/office/drawing/2014/main" id="{C85C54C2-C1F3-4F46-AA95-330CA1FBCCC4}"/>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9" name="Freeform 20">
              <a:extLst>
                <a:ext uri="{FF2B5EF4-FFF2-40B4-BE49-F238E27FC236}">
                  <a16:creationId xmlns:a16="http://schemas.microsoft.com/office/drawing/2014/main" id="{DE512848-C980-40EA-8C56-CE3DC8433DB6}"/>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0" name="Rectangle 21">
              <a:extLst>
                <a:ext uri="{FF2B5EF4-FFF2-40B4-BE49-F238E27FC236}">
                  <a16:creationId xmlns:a16="http://schemas.microsoft.com/office/drawing/2014/main" id="{41E59601-BD60-43C2-A624-31E8A46608AB}"/>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1" name="Freeform 22">
              <a:extLst>
                <a:ext uri="{FF2B5EF4-FFF2-40B4-BE49-F238E27FC236}">
                  <a16:creationId xmlns:a16="http://schemas.microsoft.com/office/drawing/2014/main" id="{2FC897BB-D4BC-4B93-BD1F-3FCB8A51B70E}"/>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2" name="Freeform 23">
              <a:extLst>
                <a:ext uri="{FF2B5EF4-FFF2-40B4-BE49-F238E27FC236}">
                  <a16:creationId xmlns:a16="http://schemas.microsoft.com/office/drawing/2014/main" id="{37CB6FDA-B6C4-4A87-9AEB-E2CC7686960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3" name="Freeform 24">
              <a:extLst>
                <a:ext uri="{FF2B5EF4-FFF2-40B4-BE49-F238E27FC236}">
                  <a16:creationId xmlns:a16="http://schemas.microsoft.com/office/drawing/2014/main" id="{9EB636E2-EA73-47E1-B9D1-41B5E1183AD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4" name="Freeform 25">
              <a:extLst>
                <a:ext uri="{FF2B5EF4-FFF2-40B4-BE49-F238E27FC236}">
                  <a16:creationId xmlns:a16="http://schemas.microsoft.com/office/drawing/2014/main" id="{A1D24BE6-E7F9-419E-9038-34878217484C}"/>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5" name="Freeform 26">
              <a:extLst>
                <a:ext uri="{FF2B5EF4-FFF2-40B4-BE49-F238E27FC236}">
                  <a16:creationId xmlns:a16="http://schemas.microsoft.com/office/drawing/2014/main" id="{03218CF4-4C2B-499B-A778-31F5E5F57B84}"/>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6" name="Freeform 27">
              <a:extLst>
                <a:ext uri="{FF2B5EF4-FFF2-40B4-BE49-F238E27FC236}">
                  <a16:creationId xmlns:a16="http://schemas.microsoft.com/office/drawing/2014/main" id="{173799A0-ECB5-493E-9E49-2EA45E424862}"/>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7" name="Freeform 28">
              <a:extLst>
                <a:ext uri="{FF2B5EF4-FFF2-40B4-BE49-F238E27FC236}">
                  <a16:creationId xmlns:a16="http://schemas.microsoft.com/office/drawing/2014/main" id="{33E96A3F-7E78-4890-94D5-D7E3CB3B23F5}"/>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8" name="Freeform 29">
              <a:extLst>
                <a:ext uri="{FF2B5EF4-FFF2-40B4-BE49-F238E27FC236}">
                  <a16:creationId xmlns:a16="http://schemas.microsoft.com/office/drawing/2014/main" id="{531E9948-2329-4042-8C88-955E4DCDD740}"/>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9" name="Freeform 30">
              <a:extLst>
                <a:ext uri="{FF2B5EF4-FFF2-40B4-BE49-F238E27FC236}">
                  <a16:creationId xmlns:a16="http://schemas.microsoft.com/office/drawing/2014/main" id="{54F08FC5-B24A-449D-BFE5-234C81F9D5C8}"/>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0" name="Freeform 31">
              <a:extLst>
                <a:ext uri="{FF2B5EF4-FFF2-40B4-BE49-F238E27FC236}">
                  <a16:creationId xmlns:a16="http://schemas.microsoft.com/office/drawing/2014/main" id="{FE60F094-8651-44F7-800A-5C5878936E8F}"/>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1" name="Freeform 32">
              <a:extLst>
                <a:ext uri="{FF2B5EF4-FFF2-40B4-BE49-F238E27FC236}">
                  <a16:creationId xmlns:a16="http://schemas.microsoft.com/office/drawing/2014/main" id="{97B6F0CB-D65A-4FE1-82D0-C900FE691B92}"/>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2" name="Freeform 34">
              <a:extLst>
                <a:ext uri="{FF2B5EF4-FFF2-40B4-BE49-F238E27FC236}">
                  <a16:creationId xmlns:a16="http://schemas.microsoft.com/office/drawing/2014/main" id="{C5EA344F-8008-488F-91D7-61F621AFAF2B}"/>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3" name="Freeform 35">
              <a:extLst>
                <a:ext uri="{FF2B5EF4-FFF2-40B4-BE49-F238E27FC236}">
                  <a16:creationId xmlns:a16="http://schemas.microsoft.com/office/drawing/2014/main" id="{E3D1E55F-4B1E-4DF3-A491-0D8570B2984A}"/>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4" name="Freeform 36">
              <a:extLst>
                <a:ext uri="{FF2B5EF4-FFF2-40B4-BE49-F238E27FC236}">
                  <a16:creationId xmlns:a16="http://schemas.microsoft.com/office/drawing/2014/main" id="{E873DE5C-24B0-4BF4-8297-4BA1E4AAFFB1}"/>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5" name="Freeform 37">
              <a:extLst>
                <a:ext uri="{FF2B5EF4-FFF2-40B4-BE49-F238E27FC236}">
                  <a16:creationId xmlns:a16="http://schemas.microsoft.com/office/drawing/2014/main" id="{0CB938A8-5CF0-4C5E-984C-0CAEB0C3E27D}"/>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6" name="Freeform 38">
              <a:extLst>
                <a:ext uri="{FF2B5EF4-FFF2-40B4-BE49-F238E27FC236}">
                  <a16:creationId xmlns:a16="http://schemas.microsoft.com/office/drawing/2014/main" id="{78EBBE71-A1CC-4107-AFCC-83E067E57648}"/>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7" name="Freeform 39">
              <a:extLst>
                <a:ext uri="{FF2B5EF4-FFF2-40B4-BE49-F238E27FC236}">
                  <a16:creationId xmlns:a16="http://schemas.microsoft.com/office/drawing/2014/main" id="{188683EF-DA3F-456E-A35D-B703C1D05321}"/>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8" name="Freeform 40">
              <a:extLst>
                <a:ext uri="{FF2B5EF4-FFF2-40B4-BE49-F238E27FC236}">
                  <a16:creationId xmlns:a16="http://schemas.microsoft.com/office/drawing/2014/main" id="{67455D6C-9F5E-48F6-9D90-B3BF88850F42}"/>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9" name="Freeform 41">
              <a:extLst>
                <a:ext uri="{FF2B5EF4-FFF2-40B4-BE49-F238E27FC236}">
                  <a16:creationId xmlns:a16="http://schemas.microsoft.com/office/drawing/2014/main" id="{2049801F-BD8D-4E9D-AAEA-FAFAAC41C841}"/>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0" name="Freeform 42">
              <a:extLst>
                <a:ext uri="{FF2B5EF4-FFF2-40B4-BE49-F238E27FC236}">
                  <a16:creationId xmlns:a16="http://schemas.microsoft.com/office/drawing/2014/main" id="{05096163-0CFF-4224-8C90-BA89F552F8CA}"/>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1" name="Freeform 43">
              <a:extLst>
                <a:ext uri="{FF2B5EF4-FFF2-40B4-BE49-F238E27FC236}">
                  <a16:creationId xmlns:a16="http://schemas.microsoft.com/office/drawing/2014/main" id="{F9AE60ED-4BD6-40E5-A3C9-CDC44B29DFA4}"/>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2" name="Freeform 44">
              <a:extLst>
                <a:ext uri="{FF2B5EF4-FFF2-40B4-BE49-F238E27FC236}">
                  <a16:creationId xmlns:a16="http://schemas.microsoft.com/office/drawing/2014/main" id="{DA4117E0-3B90-46EB-B97A-0867BD9DA1EE}"/>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3" name="Freeform 45">
              <a:extLst>
                <a:ext uri="{FF2B5EF4-FFF2-40B4-BE49-F238E27FC236}">
                  <a16:creationId xmlns:a16="http://schemas.microsoft.com/office/drawing/2014/main" id="{761EEC17-AA04-4CC5-B696-C93A624A73AE}"/>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4" name="Freeform 46">
              <a:extLst>
                <a:ext uri="{FF2B5EF4-FFF2-40B4-BE49-F238E27FC236}">
                  <a16:creationId xmlns:a16="http://schemas.microsoft.com/office/drawing/2014/main" id="{19E01E8B-2F3E-4806-9747-A9FD6D7CAB0C}"/>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5" name="Freeform 47">
              <a:extLst>
                <a:ext uri="{FF2B5EF4-FFF2-40B4-BE49-F238E27FC236}">
                  <a16:creationId xmlns:a16="http://schemas.microsoft.com/office/drawing/2014/main" id="{31CE3624-CAB2-42C8-A51A-24F5AB0888CC}"/>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6" name="Freeform 48">
              <a:extLst>
                <a:ext uri="{FF2B5EF4-FFF2-40B4-BE49-F238E27FC236}">
                  <a16:creationId xmlns:a16="http://schemas.microsoft.com/office/drawing/2014/main" id="{6046A1D0-D1B4-4EA9-B279-0BB0EB50C4FE}"/>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7" name="Freeform 49">
              <a:extLst>
                <a:ext uri="{FF2B5EF4-FFF2-40B4-BE49-F238E27FC236}">
                  <a16:creationId xmlns:a16="http://schemas.microsoft.com/office/drawing/2014/main" id="{D4B7AB6C-F51F-4D3C-B7AD-C1C1D664E317}"/>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8" name="Freeform 50">
              <a:extLst>
                <a:ext uri="{FF2B5EF4-FFF2-40B4-BE49-F238E27FC236}">
                  <a16:creationId xmlns:a16="http://schemas.microsoft.com/office/drawing/2014/main" id="{8E10AC4C-338C-4C57-B1AE-E90AD682072D}"/>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9" name="Freeform 51">
              <a:extLst>
                <a:ext uri="{FF2B5EF4-FFF2-40B4-BE49-F238E27FC236}">
                  <a16:creationId xmlns:a16="http://schemas.microsoft.com/office/drawing/2014/main" id="{34BF4F08-8DEC-4C2B-A2AF-788F7F1E4803}"/>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0" name="Freeform 52">
              <a:extLst>
                <a:ext uri="{FF2B5EF4-FFF2-40B4-BE49-F238E27FC236}">
                  <a16:creationId xmlns:a16="http://schemas.microsoft.com/office/drawing/2014/main" id="{CFAEED60-DD64-46E7-8E79-CE50C14F1A69}"/>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1" name="Freeform 53">
              <a:extLst>
                <a:ext uri="{FF2B5EF4-FFF2-40B4-BE49-F238E27FC236}">
                  <a16:creationId xmlns:a16="http://schemas.microsoft.com/office/drawing/2014/main" id="{71261761-F990-43CC-844E-2C0A2477EF5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2" name="Freeform 54">
              <a:extLst>
                <a:ext uri="{FF2B5EF4-FFF2-40B4-BE49-F238E27FC236}">
                  <a16:creationId xmlns:a16="http://schemas.microsoft.com/office/drawing/2014/main" id="{D4D822F0-487A-41CD-89A2-BFEAF94DA3A6}"/>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3" name="Freeform 55">
              <a:extLst>
                <a:ext uri="{FF2B5EF4-FFF2-40B4-BE49-F238E27FC236}">
                  <a16:creationId xmlns:a16="http://schemas.microsoft.com/office/drawing/2014/main" id="{64127AD4-1815-4284-AA88-8E4CBE2BEB06}"/>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4" name="Freeform 56">
              <a:extLst>
                <a:ext uri="{FF2B5EF4-FFF2-40B4-BE49-F238E27FC236}">
                  <a16:creationId xmlns:a16="http://schemas.microsoft.com/office/drawing/2014/main" id="{BD21305C-D290-41CE-8BC3-99457C64FB12}"/>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5" name="Freeform 57">
              <a:extLst>
                <a:ext uri="{FF2B5EF4-FFF2-40B4-BE49-F238E27FC236}">
                  <a16:creationId xmlns:a16="http://schemas.microsoft.com/office/drawing/2014/main" id="{C54B15DF-E6D7-4531-BBF7-8FF9AA9A4B2A}"/>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6" name="Freeform 58">
              <a:extLst>
                <a:ext uri="{FF2B5EF4-FFF2-40B4-BE49-F238E27FC236}">
                  <a16:creationId xmlns:a16="http://schemas.microsoft.com/office/drawing/2014/main" id="{4D304613-492C-427C-A02E-E05ACE6B32EE}"/>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7" name="Freeform 59">
              <a:extLst>
                <a:ext uri="{FF2B5EF4-FFF2-40B4-BE49-F238E27FC236}">
                  <a16:creationId xmlns:a16="http://schemas.microsoft.com/office/drawing/2014/main" id="{52AED092-BCE9-47D3-8D39-F2C4684C6122}"/>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8" name="Freeform 60">
              <a:extLst>
                <a:ext uri="{FF2B5EF4-FFF2-40B4-BE49-F238E27FC236}">
                  <a16:creationId xmlns:a16="http://schemas.microsoft.com/office/drawing/2014/main" id="{E9BCC919-A30E-4FA5-91D6-D4CA02EF0948}"/>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9" name="Freeform 61">
              <a:extLst>
                <a:ext uri="{FF2B5EF4-FFF2-40B4-BE49-F238E27FC236}">
                  <a16:creationId xmlns:a16="http://schemas.microsoft.com/office/drawing/2014/main" id="{6CFE3E2A-8488-4AFD-ABAE-938C82F3797D}"/>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0" name="Freeform 62">
              <a:extLst>
                <a:ext uri="{FF2B5EF4-FFF2-40B4-BE49-F238E27FC236}">
                  <a16:creationId xmlns:a16="http://schemas.microsoft.com/office/drawing/2014/main" id="{AE6E86CC-9825-414A-B885-AD3D5F84D60F}"/>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70" name="Freeform: Shape 69">
            <a:extLst>
              <a:ext uri="{FF2B5EF4-FFF2-40B4-BE49-F238E27FC236}">
                <a16:creationId xmlns:a16="http://schemas.microsoft.com/office/drawing/2014/main" id="{BABC578D-5081-452E-A28F-C835C1DA64A1}"/>
              </a:ext>
            </a:extLst>
          </p:cNvPr>
          <p:cNvSpPr/>
          <p:nvPr userDrawn="1"/>
        </p:nvSpPr>
        <p:spPr>
          <a:xfrm>
            <a:off x="6499358" y="-1"/>
            <a:ext cx="5704638" cy="6879660"/>
          </a:xfrm>
          <a:custGeom>
            <a:avLst/>
            <a:gdLst>
              <a:gd name="connsiteX0" fmla="*/ 1684339 w 5704638"/>
              <a:gd name="connsiteY0" fmla="*/ 0 h 6879660"/>
              <a:gd name="connsiteX1" fmla="*/ 5704638 w 5704638"/>
              <a:gd name="connsiteY1" fmla="*/ 0 h 6879660"/>
              <a:gd name="connsiteX2" fmla="*/ 5704638 w 5704638"/>
              <a:gd name="connsiteY2" fmla="*/ 6879660 h 6879660"/>
              <a:gd name="connsiteX3" fmla="*/ 1684339 w 5704638"/>
              <a:gd name="connsiteY3" fmla="*/ 6879660 h 6879660"/>
              <a:gd name="connsiteX4" fmla="*/ 0 w 5704638"/>
              <a:gd name="connsiteY4" fmla="*/ 6437231 h 6879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04638" h="6879660">
                <a:moveTo>
                  <a:pt x="1684339" y="0"/>
                </a:moveTo>
                <a:lnTo>
                  <a:pt x="5704638" y="0"/>
                </a:lnTo>
                <a:lnTo>
                  <a:pt x="5704638" y="6879660"/>
                </a:lnTo>
                <a:lnTo>
                  <a:pt x="1684339" y="6879660"/>
                </a:lnTo>
                <a:lnTo>
                  <a:pt x="0" y="6437231"/>
                </a:lnTo>
                <a:close/>
              </a:path>
            </a:pathLst>
          </a:custGeom>
          <a:blipFill>
            <a:blip r:embed="rId3" cstate="screen">
              <a:extLst>
                <a:ext uri="{28A0092B-C50C-407E-A947-70E740481C1C}">
                  <a14:useLocalDpi xmlns:a14="http://schemas.microsoft.com/office/drawing/2010/main"/>
                </a:ext>
              </a:extLst>
            </a:blip>
            <a:srcRect/>
            <a:stretch>
              <a:fillRect l="-36836" t="-3166" r="-52387" b="-578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2" name="Text Placeholder 140">
            <a:extLst>
              <a:ext uri="{FF2B5EF4-FFF2-40B4-BE49-F238E27FC236}">
                <a16:creationId xmlns:a16="http://schemas.microsoft.com/office/drawing/2014/main" id="{47EAFC36-6B42-4718-B950-E73D679183E4}"/>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A2C5AC15-2F83-4DFF-A7D6-FDC451DF0F79}"/>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292041992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ction Header C-Community">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5999291"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131" name="Group 4">
            <a:extLst>
              <a:ext uri="{FF2B5EF4-FFF2-40B4-BE49-F238E27FC236}">
                <a16:creationId xmlns:a16="http://schemas.microsoft.com/office/drawing/2014/main" id="{952F8D34-531B-4437-B768-1A058C4F580B}"/>
              </a:ext>
            </a:extLst>
          </p:cNvPr>
          <p:cNvGrpSpPr>
            <a:grpSpLocks noChangeAspect="1"/>
          </p:cNvGrpSpPr>
          <p:nvPr userDrawn="1"/>
        </p:nvGrpSpPr>
        <p:grpSpPr bwMode="auto">
          <a:xfrm>
            <a:off x="607255" y="616633"/>
            <a:ext cx="1256780" cy="1260000"/>
            <a:chOff x="2864" y="1181"/>
            <a:chExt cx="1952" cy="1957"/>
          </a:xfrm>
          <a:blipFill>
            <a:blip r:embed="rId2"/>
            <a:stretch>
              <a:fillRect/>
            </a:stretch>
          </a:blipFill>
        </p:grpSpPr>
        <p:sp>
          <p:nvSpPr>
            <p:cNvPr id="132" name="AutoShape 3">
              <a:extLst>
                <a:ext uri="{FF2B5EF4-FFF2-40B4-BE49-F238E27FC236}">
                  <a16:creationId xmlns:a16="http://schemas.microsoft.com/office/drawing/2014/main" id="{BBEC651D-9DEC-4A01-B480-D5E4B2FC2902}"/>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3" name="Rectangle 5">
              <a:extLst>
                <a:ext uri="{FF2B5EF4-FFF2-40B4-BE49-F238E27FC236}">
                  <a16:creationId xmlns:a16="http://schemas.microsoft.com/office/drawing/2014/main" id="{8AC4D9D0-269C-4ACF-BF70-19CF3F874F7A}"/>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4" name="Freeform 6">
              <a:extLst>
                <a:ext uri="{FF2B5EF4-FFF2-40B4-BE49-F238E27FC236}">
                  <a16:creationId xmlns:a16="http://schemas.microsoft.com/office/drawing/2014/main" id="{78D091DD-3D29-4E85-A4F2-B1EF7381554E}"/>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5" name="Freeform 7">
              <a:extLst>
                <a:ext uri="{FF2B5EF4-FFF2-40B4-BE49-F238E27FC236}">
                  <a16:creationId xmlns:a16="http://schemas.microsoft.com/office/drawing/2014/main" id="{41F39217-4860-4557-92E4-3744C451F05F}"/>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6" name="Freeform 8">
              <a:extLst>
                <a:ext uri="{FF2B5EF4-FFF2-40B4-BE49-F238E27FC236}">
                  <a16:creationId xmlns:a16="http://schemas.microsoft.com/office/drawing/2014/main" id="{E8E8E316-21E4-4CC2-ADF5-C4F81235C3DA}"/>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7" name="Freeform 9">
              <a:extLst>
                <a:ext uri="{FF2B5EF4-FFF2-40B4-BE49-F238E27FC236}">
                  <a16:creationId xmlns:a16="http://schemas.microsoft.com/office/drawing/2014/main" id="{1D3C1F05-2CE2-4C38-A4B0-481C61982A15}"/>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8" name="Freeform 10">
              <a:extLst>
                <a:ext uri="{FF2B5EF4-FFF2-40B4-BE49-F238E27FC236}">
                  <a16:creationId xmlns:a16="http://schemas.microsoft.com/office/drawing/2014/main" id="{B93800B0-DBA3-4D0A-9F1B-C254419B3566}"/>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9" name="Freeform 11">
              <a:extLst>
                <a:ext uri="{FF2B5EF4-FFF2-40B4-BE49-F238E27FC236}">
                  <a16:creationId xmlns:a16="http://schemas.microsoft.com/office/drawing/2014/main" id="{DA73D27E-D033-4C84-A492-8DAC896B6EE3}"/>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1" name="Freeform 12">
              <a:extLst>
                <a:ext uri="{FF2B5EF4-FFF2-40B4-BE49-F238E27FC236}">
                  <a16:creationId xmlns:a16="http://schemas.microsoft.com/office/drawing/2014/main" id="{74F6F1BE-8465-4B37-9FA1-D0E1A2E48B14}"/>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2" name="Freeform 13">
              <a:extLst>
                <a:ext uri="{FF2B5EF4-FFF2-40B4-BE49-F238E27FC236}">
                  <a16:creationId xmlns:a16="http://schemas.microsoft.com/office/drawing/2014/main" id="{9EE5749B-5072-41F9-A57E-284E0A604655}"/>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3" name="Freeform 14">
              <a:extLst>
                <a:ext uri="{FF2B5EF4-FFF2-40B4-BE49-F238E27FC236}">
                  <a16:creationId xmlns:a16="http://schemas.microsoft.com/office/drawing/2014/main" id="{2DBB559A-8AB1-47CF-9594-70FFFF07DF4E}"/>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4" name="Freeform 15">
              <a:extLst>
                <a:ext uri="{FF2B5EF4-FFF2-40B4-BE49-F238E27FC236}">
                  <a16:creationId xmlns:a16="http://schemas.microsoft.com/office/drawing/2014/main" id="{EF6A068B-18BA-48B7-AC57-2231ED0F0A3C}"/>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5" name="Freeform 16">
              <a:extLst>
                <a:ext uri="{FF2B5EF4-FFF2-40B4-BE49-F238E27FC236}">
                  <a16:creationId xmlns:a16="http://schemas.microsoft.com/office/drawing/2014/main" id="{AF34F4D6-E742-4530-A1D5-8CBF297CFE8B}"/>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6" name="Freeform 17">
              <a:extLst>
                <a:ext uri="{FF2B5EF4-FFF2-40B4-BE49-F238E27FC236}">
                  <a16:creationId xmlns:a16="http://schemas.microsoft.com/office/drawing/2014/main" id="{FAD1CA84-23AF-476C-9991-F757AE0651DE}"/>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7" name="Freeform 18">
              <a:extLst>
                <a:ext uri="{FF2B5EF4-FFF2-40B4-BE49-F238E27FC236}">
                  <a16:creationId xmlns:a16="http://schemas.microsoft.com/office/drawing/2014/main" id="{ACAEC108-E142-43B0-8B21-F856F93881FE}"/>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8" name="Freeform 19">
              <a:extLst>
                <a:ext uri="{FF2B5EF4-FFF2-40B4-BE49-F238E27FC236}">
                  <a16:creationId xmlns:a16="http://schemas.microsoft.com/office/drawing/2014/main" id="{C85C54C2-C1F3-4F46-AA95-330CA1FBCCC4}"/>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9" name="Freeform 20">
              <a:extLst>
                <a:ext uri="{FF2B5EF4-FFF2-40B4-BE49-F238E27FC236}">
                  <a16:creationId xmlns:a16="http://schemas.microsoft.com/office/drawing/2014/main" id="{DE512848-C980-40EA-8C56-CE3DC8433DB6}"/>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0" name="Rectangle 21">
              <a:extLst>
                <a:ext uri="{FF2B5EF4-FFF2-40B4-BE49-F238E27FC236}">
                  <a16:creationId xmlns:a16="http://schemas.microsoft.com/office/drawing/2014/main" id="{41E59601-BD60-43C2-A624-31E8A46608AB}"/>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1" name="Freeform 22">
              <a:extLst>
                <a:ext uri="{FF2B5EF4-FFF2-40B4-BE49-F238E27FC236}">
                  <a16:creationId xmlns:a16="http://schemas.microsoft.com/office/drawing/2014/main" id="{2FC897BB-D4BC-4B93-BD1F-3FCB8A51B70E}"/>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2" name="Freeform 23">
              <a:extLst>
                <a:ext uri="{FF2B5EF4-FFF2-40B4-BE49-F238E27FC236}">
                  <a16:creationId xmlns:a16="http://schemas.microsoft.com/office/drawing/2014/main" id="{37CB6FDA-B6C4-4A87-9AEB-E2CC7686960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3" name="Freeform 24">
              <a:extLst>
                <a:ext uri="{FF2B5EF4-FFF2-40B4-BE49-F238E27FC236}">
                  <a16:creationId xmlns:a16="http://schemas.microsoft.com/office/drawing/2014/main" id="{9EB636E2-EA73-47E1-B9D1-41B5E1183AD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4" name="Freeform 25">
              <a:extLst>
                <a:ext uri="{FF2B5EF4-FFF2-40B4-BE49-F238E27FC236}">
                  <a16:creationId xmlns:a16="http://schemas.microsoft.com/office/drawing/2014/main" id="{A1D24BE6-E7F9-419E-9038-34878217484C}"/>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5" name="Freeform 26">
              <a:extLst>
                <a:ext uri="{FF2B5EF4-FFF2-40B4-BE49-F238E27FC236}">
                  <a16:creationId xmlns:a16="http://schemas.microsoft.com/office/drawing/2014/main" id="{03218CF4-4C2B-499B-A778-31F5E5F57B84}"/>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6" name="Freeform 27">
              <a:extLst>
                <a:ext uri="{FF2B5EF4-FFF2-40B4-BE49-F238E27FC236}">
                  <a16:creationId xmlns:a16="http://schemas.microsoft.com/office/drawing/2014/main" id="{173799A0-ECB5-493E-9E49-2EA45E424862}"/>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7" name="Freeform 28">
              <a:extLst>
                <a:ext uri="{FF2B5EF4-FFF2-40B4-BE49-F238E27FC236}">
                  <a16:creationId xmlns:a16="http://schemas.microsoft.com/office/drawing/2014/main" id="{33E96A3F-7E78-4890-94D5-D7E3CB3B23F5}"/>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8" name="Freeform 29">
              <a:extLst>
                <a:ext uri="{FF2B5EF4-FFF2-40B4-BE49-F238E27FC236}">
                  <a16:creationId xmlns:a16="http://schemas.microsoft.com/office/drawing/2014/main" id="{531E9948-2329-4042-8C88-955E4DCDD740}"/>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9" name="Freeform 30">
              <a:extLst>
                <a:ext uri="{FF2B5EF4-FFF2-40B4-BE49-F238E27FC236}">
                  <a16:creationId xmlns:a16="http://schemas.microsoft.com/office/drawing/2014/main" id="{54F08FC5-B24A-449D-BFE5-234C81F9D5C8}"/>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0" name="Freeform 31">
              <a:extLst>
                <a:ext uri="{FF2B5EF4-FFF2-40B4-BE49-F238E27FC236}">
                  <a16:creationId xmlns:a16="http://schemas.microsoft.com/office/drawing/2014/main" id="{FE60F094-8651-44F7-800A-5C5878936E8F}"/>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1" name="Freeform 32">
              <a:extLst>
                <a:ext uri="{FF2B5EF4-FFF2-40B4-BE49-F238E27FC236}">
                  <a16:creationId xmlns:a16="http://schemas.microsoft.com/office/drawing/2014/main" id="{97B6F0CB-D65A-4FE1-82D0-C900FE691B92}"/>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2" name="Freeform 34">
              <a:extLst>
                <a:ext uri="{FF2B5EF4-FFF2-40B4-BE49-F238E27FC236}">
                  <a16:creationId xmlns:a16="http://schemas.microsoft.com/office/drawing/2014/main" id="{C5EA344F-8008-488F-91D7-61F621AFAF2B}"/>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3" name="Freeform 35">
              <a:extLst>
                <a:ext uri="{FF2B5EF4-FFF2-40B4-BE49-F238E27FC236}">
                  <a16:creationId xmlns:a16="http://schemas.microsoft.com/office/drawing/2014/main" id="{E3D1E55F-4B1E-4DF3-A491-0D8570B2984A}"/>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4" name="Freeform 36">
              <a:extLst>
                <a:ext uri="{FF2B5EF4-FFF2-40B4-BE49-F238E27FC236}">
                  <a16:creationId xmlns:a16="http://schemas.microsoft.com/office/drawing/2014/main" id="{E873DE5C-24B0-4BF4-8297-4BA1E4AAFFB1}"/>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5" name="Freeform 37">
              <a:extLst>
                <a:ext uri="{FF2B5EF4-FFF2-40B4-BE49-F238E27FC236}">
                  <a16:creationId xmlns:a16="http://schemas.microsoft.com/office/drawing/2014/main" id="{0CB938A8-5CF0-4C5E-984C-0CAEB0C3E27D}"/>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6" name="Freeform 38">
              <a:extLst>
                <a:ext uri="{FF2B5EF4-FFF2-40B4-BE49-F238E27FC236}">
                  <a16:creationId xmlns:a16="http://schemas.microsoft.com/office/drawing/2014/main" id="{78EBBE71-A1CC-4107-AFCC-83E067E57648}"/>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7" name="Freeform 39">
              <a:extLst>
                <a:ext uri="{FF2B5EF4-FFF2-40B4-BE49-F238E27FC236}">
                  <a16:creationId xmlns:a16="http://schemas.microsoft.com/office/drawing/2014/main" id="{188683EF-DA3F-456E-A35D-B703C1D05321}"/>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8" name="Freeform 40">
              <a:extLst>
                <a:ext uri="{FF2B5EF4-FFF2-40B4-BE49-F238E27FC236}">
                  <a16:creationId xmlns:a16="http://schemas.microsoft.com/office/drawing/2014/main" id="{67455D6C-9F5E-48F6-9D90-B3BF88850F42}"/>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9" name="Freeform 41">
              <a:extLst>
                <a:ext uri="{FF2B5EF4-FFF2-40B4-BE49-F238E27FC236}">
                  <a16:creationId xmlns:a16="http://schemas.microsoft.com/office/drawing/2014/main" id="{2049801F-BD8D-4E9D-AAEA-FAFAAC41C841}"/>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0" name="Freeform 42">
              <a:extLst>
                <a:ext uri="{FF2B5EF4-FFF2-40B4-BE49-F238E27FC236}">
                  <a16:creationId xmlns:a16="http://schemas.microsoft.com/office/drawing/2014/main" id="{05096163-0CFF-4224-8C90-BA89F552F8CA}"/>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1" name="Freeform 43">
              <a:extLst>
                <a:ext uri="{FF2B5EF4-FFF2-40B4-BE49-F238E27FC236}">
                  <a16:creationId xmlns:a16="http://schemas.microsoft.com/office/drawing/2014/main" id="{F9AE60ED-4BD6-40E5-A3C9-CDC44B29DFA4}"/>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2" name="Freeform 44">
              <a:extLst>
                <a:ext uri="{FF2B5EF4-FFF2-40B4-BE49-F238E27FC236}">
                  <a16:creationId xmlns:a16="http://schemas.microsoft.com/office/drawing/2014/main" id="{DA4117E0-3B90-46EB-B97A-0867BD9DA1EE}"/>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3" name="Freeform 45">
              <a:extLst>
                <a:ext uri="{FF2B5EF4-FFF2-40B4-BE49-F238E27FC236}">
                  <a16:creationId xmlns:a16="http://schemas.microsoft.com/office/drawing/2014/main" id="{761EEC17-AA04-4CC5-B696-C93A624A73AE}"/>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4" name="Freeform 46">
              <a:extLst>
                <a:ext uri="{FF2B5EF4-FFF2-40B4-BE49-F238E27FC236}">
                  <a16:creationId xmlns:a16="http://schemas.microsoft.com/office/drawing/2014/main" id="{19E01E8B-2F3E-4806-9747-A9FD6D7CAB0C}"/>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5" name="Freeform 47">
              <a:extLst>
                <a:ext uri="{FF2B5EF4-FFF2-40B4-BE49-F238E27FC236}">
                  <a16:creationId xmlns:a16="http://schemas.microsoft.com/office/drawing/2014/main" id="{31CE3624-CAB2-42C8-A51A-24F5AB0888CC}"/>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6" name="Freeform 48">
              <a:extLst>
                <a:ext uri="{FF2B5EF4-FFF2-40B4-BE49-F238E27FC236}">
                  <a16:creationId xmlns:a16="http://schemas.microsoft.com/office/drawing/2014/main" id="{6046A1D0-D1B4-4EA9-B279-0BB0EB50C4FE}"/>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7" name="Freeform 49">
              <a:extLst>
                <a:ext uri="{FF2B5EF4-FFF2-40B4-BE49-F238E27FC236}">
                  <a16:creationId xmlns:a16="http://schemas.microsoft.com/office/drawing/2014/main" id="{D4B7AB6C-F51F-4D3C-B7AD-C1C1D664E317}"/>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8" name="Freeform 50">
              <a:extLst>
                <a:ext uri="{FF2B5EF4-FFF2-40B4-BE49-F238E27FC236}">
                  <a16:creationId xmlns:a16="http://schemas.microsoft.com/office/drawing/2014/main" id="{8E10AC4C-338C-4C57-B1AE-E90AD682072D}"/>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9" name="Freeform 51">
              <a:extLst>
                <a:ext uri="{FF2B5EF4-FFF2-40B4-BE49-F238E27FC236}">
                  <a16:creationId xmlns:a16="http://schemas.microsoft.com/office/drawing/2014/main" id="{34BF4F08-8DEC-4C2B-A2AF-788F7F1E4803}"/>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0" name="Freeform 52">
              <a:extLst>
                <a:ext uri="{FF2B5EF4-FFF2-40B4-BE49-F238E27FC236}">
                  <a16:creationId xmlns:a16="http://schemas.microsoft.com/office/drawing/2014/main" id="{CFAEED60-DD64-46E7-8E79-CE50C14F1A69}"/>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1" name="Freeform 53">
              <a:extLst>
                <a:ext uri="{FF2B5EF4-FFF2-40B4-BE49-F238E27FC236}">
                  <a16:creationId xmlns:a16="http://schemas.microsoft.com/office/drawing/2014/main" id="{71261761-F990-43CC-844E-2C0A2477EF5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2" name="Freeform 54">
              <a:extLst>
                <a:ext uri="{FF2B5EF4-FFF2-40B4-BE49-F238E27FC236}">
                  <a16:creationId xmlns:a16="http://schemas.microsoft.com/office/drawing/2014/main" id="{D4D822F0-487A-41CD-89A2-BFEAF94DA3A6}"/>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3" name="Freeform 55">
              <a:extLst>
                <a:ext uri="{FF2B5EF4-FFF2-40B4-BE49-F238E27FC236}">
                  <a16:creationId xmlns:a16="http://schemas.microsoft.com/office/drawing/2014/main" id="{64127AD4-1815-4284-AA88-8E4CBE2BEB06}"/>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4" name="Freeform 56">
              <a:extLst>
                <a:ext uri="{FF2B5EF4-FFF2-40B4-BE49-F238E27FC236}">
                  <a16:creationId xmlns:a16="http://schemas.microsoft.com/office/drawing/2014/main" id="{BD21305C-D290-41CE-8BC3-99457C64FB12}"/>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5" name="Freeform 57">
              <a:extLst>
                <a:ext uri="{FF2B5EF4-FFF2-40B4-BE49-F238E27FC236}">
                  <a16:creationId xmlns:a16="http://schemas.microsoft.com/office/drawing/2014/main" id="{C54B15DF-E6D7-4531-BBF7-8FF9AA9A4B2A}"/>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6" name="Freeform 58">
              <a:extLst>
                <a:ext uri="{FF2B5EF4-FFF2-40B4-BE49-F238E27FC236}">
                  <a16:creationId xmlns:a16="http://schemas.microsoft.com/office/drawing/2014/main" id="{4D304613-492C-427C-A02E-E05ACE6B32EE}"/>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7" name="Freeform 59">
              <a:extLst>
                <a:ext uri="{FF2B5EF4-FFF2-40B4-BE49-F238E27FC236}">
                  <a16:creationId xmlns:a16="http://schemas.microsoft.com/office/drawing/2014/main" id="{52AED092-BCE9-47D3-8D39-F2C4684C6122}"/>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8" name="Freeform 60">
              <a:extLst>
                <a:ext uri="{FF2B5EF4-FFF2-40B4-BE49-F238E27FC236}">
                  <a16:creationId xmlns:a16="http://schemas.microsoft.com/office/drawing/2014/main" id="{E9BCC919-A30E-4FA5-91D6-D4CA02EF0948}"/>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9" name="Freeform 61">
              <a:extLst>
                <a:ext uri="{FF2B5EF4-FFF2-40B4-BE49-F238E27FC236}">
                  <a16:creationId xmlns:a16="http://schemas.microsoft.com/office/drawing/2014/main" id="{6CFE3E2A-8488-4AFD-ABAE-938C82F3797D}"/>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0" name="Freeform 62">
              <a:extLst>
                <a:ext uri="{FF2B5EF4-FFF2-40B4-BE49-F238E27FC236}">
                  <a16:creationId xmlns:a16="http://schemas.microsoft.com/office/drawing/2014/main" id="{AE6E86CC-9825-414A-B885-AD3D5F84D60F}"/>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70" name="Freeform: Shape 69">
            <a:extLst>
              <a:ext uri="{FF2B5EF4-FFF2-40B4-BE49-F238E27FC236}">
                <a16:creationId xmlns:a16="http://schemas.microsoft.com/office/drawing/2014/main" id="{BABC578D-5081-452E-A28F-C835C1DA64A1}"/>
              </a:ext>
            </a:extLst>
          </p:cNvPr>
          <p:cNvSpPr/>
          <p:nvPr userDrawn="1"/>
        </p:nvSpPr>
        <p:spPr>
          <a:xfrm>
            <a:off x="6499358" y="-1"/>
            <a:ext cx="5704638" cy="6879660"/>
          </a:xfrm>
          <a:custGeom>
            <a:avLst/>
            <a:gdLst>
              <a:gd name="connsiteX0" fmla="*/ 1684339 w 5704638"/>
              <a:gd name="connsiteY0" fmla="*/ 0 h 6879660"/>
              <a:gd name="connsiteX1" fmla="*/ 5704638 w 5704638"/>
              <a:gd name="connsiteY1" fmla="*/ 0 h 6879660"/>
              <a:gd name="connsiteX2" fmla="*/ 5704638 w 5704638"/>
              <a:gd name="connsiteY2" fmla="*/ 6879660 h 6879660"/>
              <a:gd name="connsiteX3" fmla="*/ 1684339 w 5704638"/>
              <a:gd name="connsiteY3" fmla="*/ 6879660 h 6879660"/>
              <a:gd name="connsiteX4" fmla="*/ 0 w 5704638"/>
              <a:gd name="connsiteY4" fmla="*/ 6437231 h 6879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04638" h="6879660">
                <a:moveTo>
                  <a:pt x="1684339" y="0"/>
                </a:moveTo>
                <a:lnTo>
                  <a:pt x="5704638" y="0"/>
                </a:lnTo>
                <a:lnTo>
                  <a:pt x="5704638" y="6879660"/>
                </a:lnTo>
                <a:lnTo>
                  <a:pt x="1684339" y="6879660"/>
                </a:lnTo>
                <a:lnTo>
                  <a:pt x="0" y="6437231"/>
                </a:lnTo>
                <a:close/>
              </a:path>
            </a:pathLst>
          </a:custGeom>
          <a:blipFill>
            <a:blip r:embed="rId3" cstate="screen">
              <a:extLst>
                <a:ext uri="{28A0092B-C50C-407E-A947-70E740481C1C}">
                  <a14:useLocalDpi xmlns:a14="http://schemas.microsoft.com/office/drawing/2010/main"/>
                </a:ext>
              </a:extLst>
            </a:blip>
            <a:srcRect/>
            <a:stretch>
              <a:fillRect l="-37082" t="-12072" r="-54824" b="-1568"/>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3" name="Text Placeholder 140">
            <a:extLst>
              <a:ext uri="{FF2B5EF4-FFF2-40B4-BE49-F238E27FC236}">
                <a16:creationId xmlns:a16="http://schemas.microsoft.com/office/drawing/2014/main" id="{9A35FC83-B4F8-4E38-8B51-53931CF7E2CB}"/>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59D845B7-610D-45D7-886B-50A578383BF7}"/>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181920816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Header C-Knowledge">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5999291"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131" name="Group 4">
            <a:extLst>
              <a:ext uri="{FF2B5EF4-FFF2-40B4-BE49-F238E27FC236}">
                <a16:creationId xmlns:a16="http://schemas.microsoft.com/office/drawing/2014/main" id="{952F8D34-531B-4437-B768-1A058C4F580B}"/>
              </a:ext>
            </a:extLst>
          </p:cNvPr>
          <p:cNvGrpSpPr>
            <a:grpSpLocks noChangeAspect="1"/>
          </p:cNvGrpSpPr>
          <p:nvPr userDrawn="1"/>
        </p:nvGrpSpPr>
        <p:grpSpPr bwMode="auto">
          <a:xfrm>
            <a:off x="607255" y="616633"/>
            <a:ext cx="1256780" cy="1260000"/>
            <a:chOff x="2864" y="1181"/>
            <a:chExt cx="1952" cy="1957"/>
          </a:xfrm>
          <a:blipFill>
            <a:blip r:embed="rId2"/>
            <a:stretch>
              <a:fillRect/>
            </a:stretch>
          </a:blipFill>
        </p:grpSpPr>
        <p:sp>
          <p:nvSpPr>
            <p:cNvPr id="132" name="AutoShape 3">
              <a:extLst>
                <a:ext uri="{FF2B5EF4-FFF2-40B4-BE49-F238E27FC236}">
                  <a16:creationId xmlns:a16="http://schemas.microsoft.com/office/drawing/2014/main" id="{BBEC651D-9DEC-4A01-B480-D5E4B2FC2902}"/>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3" name="Rectangle 5">
              <a:extLst>
                <a:ext uri="{FF2B5EF4-FFF2-40B4-BE49-F238E27FC236}">
                  <a16:creationId xmlns:a16="http://schemas.microsoft.com/office/drawing/2014/main" id="{8AC4D9D0-269C-4ACF-BF70-19CF3F874F7A}"/>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4" name="Freeform 6">
              <a:extLst>
                <a:ext uri="{FF2B5EF4-FFF2-40B4-BE49-F238E27FC236}">
                  <a16:creationId xmlns:a16="http://schemas.microsoft.com/office/drawing/2014/main" id="{78D091DD-3D29-4E85-A4F2-B1EF7381554E}"/>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5" name="Freeform 7">
              <a:extLst>
                <a:ext uri="{FF2B5EF4-FFF2-40B4-BE49-F238E27FC236}">
                  <a16:creationId xmlns:a16="http://schemas.microsoft.com/office/drawing/2014/main" id="{41F39217-4860-4557-92E4-3744C451F05F}"/>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6" name="Freeform 8">
              <a:extLst>
                <a:ext uri="{FF2B5EF4-FFF2-40B4-BE49-F238E27FC236}">
                  <a16:creationId xmlns:a16="http://schemas.microsoft.com/office/drawing/2014/main" id="{E8E8E316-21E4-4CC2-ADF5-C4F81235C3DA}"/>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7" name="Freeform 9">
              <a:extLst>
                <a:ext uri="{FF2B5EF4-FFF2-40B4-BE49-F238E27FC236}">
                  <a16:creationId xmlns:a16="http://schemas.microsoft.com/office/drawing/2014/main" id="{1D3C1F05-2CE2-4C38-A4B0-481C61982A15}"/>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8" name="Freeform 10">
              <a:extLst>
                <a:ext uri="{FF2B5EF4-FFF2-40B4-BE49-F238E27FC236}">
                  <a16:creationId xmlns:a16="http://schemas.microsoft.com/office/drawing/2014/main" id="{B93800B0-DBA3-4D0A-9F1B-C254419B3566}"/>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9" name="Freeform 11">
              <a:extLst>
                <a:ext uri="{FF2B5EF4-FFF2-40B4-BE49-F238E27FC236}">
                  <a16:creationId xmlns:a16="http://schemas.microsoft.com/office/drawing/2014/main" id="{DA73D27E-D033-4C84-A492-8DAC896B6EE3}"/>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1" name="Freeform 12">
              <a:extLst>
                <a:ext uri="{FF2B5EF4-FFF2-40B4-BE49-F238E27FC236}">
                  <a16:creationId xmlns:a16="http://schemas.microsoft.com/office/drawing/2014/main" id="{74F6F1BE-8465-4B37-9FA1-D0E1A2E48B14}"/>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2" name="Freeform 13">
              <a:extLst>
                <a:ext uri="{FF2B5EF4-FFF2-40B4-BE49-F238E27FC236}">
                  <a16:creationId xmlns:a16="http://schemas.microsoft.com/office/drawing/2014/main" id="{9EE5749B-5072-41F9-A57E-284E0A604655}"/>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3" name="Freeform 14">
              <a:extLst>
                <a:ext uri="{FF2B5EF4-FFF2-40B4-BE49-F238E27FC236}">
                  <a16:creationId xmlns:a16="http://schemas.microsoft.com/office/drawing/2014/main" id="{2DBB559A-8AB1-47CF-9594-70FFFF07DF4E}"/>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4" name="Freeform 15">
              <a:extLst>
                <a:ext uri="{FF2B5EF4-FFF2-40B4-BE49-F238E27FC236}">
                  <a16:creationId xmlns:a16="http://schemas.microsoft.com/office/drawing/2014/main" id="{EF6A068B-18BA-48B7-AC57-2231ED0F0A3C}"/>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5" name="Freeform 16">
              <a:extLst>
                <a:ext uri="{FF2B5EF4-FFF2-40B4-BE49-F238E27FC236}">
                  <a16:creationId xmlns:a16="http://schemas.microsoft.com/office/drawing/2014/main" id="{AF34F4D6-E742-4530-A1D5-8CBF297CFE8B}"/>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6" name="Freeform 17">
              <a:extLst>
                <a:ext uri="{FF2B5EF4-FFF2-40B4-BE49-F238E27FC236}">
                  <a16:creationId xmlns:a16="http://schemas.microsoft.com/office/drawing/2014/main" id="{FAD1CA84-23AF-476C-9991-F757AE0651DE}"/>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7" name="Freeform 18">
              <a:extLst>
                <a:ext uri="{FF2B5EF4-FFF2-40B4-BE49-F238E27FC236}">
                  <a16:creationId xmlns:a16="http://schemas.microsoft.com/office/drawing/2014/main" id="{ACAEC108-E142-43B0-8B21-F856F93881FE}"/>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8" name="Freeform 19">
              <a:extLst>
                <a:ext uri="{FF2B5EF4-FFF2-40B4-BE49-F238E27FC236}">
                  <a16:creationId xmlns:a16="http://schemas.microsoft.com/office/drawing/2014/main" id="{C85C54C2-C1F3-4F46-AA95-330CA1FBCCC4}"/>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9" name="Freeform 20">
              <a:extLst>
                <a:ext uri="{FF2B5EF4-FFF2-40B4-BE49-F238E27FC236}">
                  <a16:creationId xmlns:a16="http://schemas.microsoft.com/office/drawing/2014/main" id="{DE512848-C980-40EA-8C56-CE3DC8433DB6}"/>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0" name="Rectangle 21">
              <a:extLst>
                <a:ext uri="{FF2B5EF4-FFF2-40B4-BE49-F238E27FC236}">
                  <a16:creationId xmlns:a16="http://schemas.microsoft.com/office/drawing/2014/main" id="{41E59601-BD60-43C2-A624-31E8A46608AB}"/>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1" name="Freeform 22">
              <a:extLst>
                <a:ext uri="{FF2B5EF4-FFF2-40B4-BE49-F238E27FC236}">
                  <a16:creationId xmlns:a16="http://schemas.microsoft.com/office/drawing/2014/main" id="{2FC897BB-D4BC-4B93-BD1F-3FCB8A51B70E}"/>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2" name="Freeform 23">
              <a:extLst>
                <a:ext uri="{FF2B5EF4-FFF2-40B4-BE49-F238E27FC236}">
                  <a16:creationId xmlns:a16="http://schemas.microsoft.com/office/drawing/2014/main" id="{37CB6FDA-B6C4-4A87-9AEB-E2CC7686960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3" name="Freeform 24">
              <a:extLst>
                <a:ext uri="{FF2B5EF4-FFF2-40B4-BE49-F238E27FC236}">
                  <a16:creationId xmlns:a16="http://schemas.microsoft.com/office/drawing/2014/main" id="{9EB636E2-EA73-47E1-B9D1-41B5E1183AD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4" name="Freeform 25">
              <a:extLst>
                <a:ext uri="{FF2B5EF4-FFF2-40B4-BE49-F238E27FC236}">
                  <a16:creationId xmlns:a16="http://schemas.microsoft.com/office/drawing/2014/main" id="{A1D24BE6-E7F9-419E-9038-34878217484C}"/>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5" name="Freeform 26">
              <a:extLst>
                <a:ext uri="{FF2B5EF4-FFF2-40B4-BE49-F238E27FC236}">
                  <a16:creationId xmlns:a16="http://schemas.microsoft.com/office/drawing/2014/main" id="{03218CF4-4C2B-499B-A778-31F5E5F57B84}"/>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6" name="Freeform 27">
              <a:extLst>
                <a:ext uri="{FF2B5EF4-FFF2-40B4-BE49-F238E27FC236}">
                  <a16:creationId xmlns:a16="http://schemas.microsoft.com/office/drawing/2014/main" id="{173799A0-ECB5-493E-9E49-2EA45E424862}"/>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7" name="Freeform 28">
              <a:extLst>
                <a:ext uri="{FF2B5EF4-FFF2-40B4-BE49-F238E27FC236}">
                  <a16:creationId xmlns:a16="http://schemas.microsoft.com/office/drawing/2014/main" id="{33E96A3F-7E78-4890-94D5-D7E3CB3B23F5}"/>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8" name="Freeform 29">
              <a:extLst>
                <a:ext uri="{FF2B5EF4-FFF2-40B4-BE49-F238E27FC236}">
                  <a16:creationId xmlns:a16="http://schemas.microsoft.com/office/drawing/2014/main" id="{531E9948-2329-4042-8C88-955E4DCDD740}"/>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9" name="Freeform 30">
              <a:extLst>
                <a:ext uri="{FF2B5EF4-FFF2-40B4-BE49-F238E27FC236}">
                  <a16:creationId xmlns:a16="http://schemas.microsoft.com/office/drawing/2014/main" id="{54F08FC5-B24A-449D-BFE5-234C81F9D5C8}"/>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0" name="Freeform 31">
              <a:extLst>
                <a:ext uri="{FF2B5EF4-FFF2-40B4-BE49-F238E27FC236}">
                  <a16:creationId xmlns:a16="http://schemas.microsoft.com/office/drawing/2014/main" id="{FE60F094-8651-44F7-800A-5C5878936E8F}"/>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1" name="Freeform 32">
              <a:extLst>
                <a:ext uri="{FF2B5EF4-FFF2-40B4-BE49-F238E27FC236}">
                  <a16:creationId xmlns:a16="http://schemas.microsoft.com/office/drawing/2014/main" id="{97B6F0CB-D65A-4FE1-82D0-C900FE691B92}"/>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2" name="Freeform 34">
              <a:extLst>
                <a:ext uri="{FF2B5EF4-FFF2-40B4-BE49-F238E27FC236}">
                  <a16:creationId xmlns:a16="http://schemas.microsoft.com/office/drawing/2014/main" id="{C5EA344F-8008-488F-91D7-61F621AFAF2B}"/>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3" name="Freeform 35">
              <a:extLst>
                <a:ext uri="{FF2B5EF4-FFF2-40B4-BE49-F238E27FC236}">
                  <a16:creationId xmlns:a16="http://schemas.microsoft.com/office/drawing/2014/main" id="{E3D1E55F-4B1E-4DF3-A491-0D8570B2984A}"/>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4" name="Freeform 36">
              <a:extLst>
                <a:ext uri="{FF2B5EF4-FFF2-40B4-BE49-F238E27FC236}">
                  <a16:creationId xmlns:a16="http://schemas.microsoft.com/office/drawing/2014/main" id="{E873DE5C-24B0-4BF4-8297-4BA1E4AAFFB1}"/>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5" name="Freeform 37">
              <a:extLst>
                <a:ext uri="{FF2B5EF4-FFF2-40B4-BE49-F238E27FC236}">
                  <a16:creationId xmlns:a16="http://schemas.microsoft.com/office/drawing/2014/main" id="{0CB938A8-5CF0-4C5E-984C-0CAEB0C3E27D}"/>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6" name="Freeform 38">
              <a:extLst>
                <a:ext uri="{FF2B5EF4-FFF2-40B4-BE49-F238E27FC236}">
                  <a16:creationId xmlns:a16="http://schemas.microsoft.com/office/drawing/2014/main" id="{78EBBE71-A1CC-4107-AFCC-83E067E57648}"/>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7" name="Freeform 39">
              <a:extLst>
                <a:ext uri="{FF2B5EF4-FFF2-40B4-BE49-F238E27FC236}">
                  <a16:creationId xmlns:a16="http://schemas.microsoft.com/office/drawing/2014/main" id="{188683EF-DA3F-456E-A35D-B703C1D05321}"/>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8" name="Freeform 40">
              <a:extLst>
                <a:ext uri="{FF2B5EF4-FFF2-40B4-BE49-F238E27FC236}">
                  <a16:creationId xmlns:a16="http://schemas.microsoft.com/office/drawing/2014/main" id="{67455D6C-9F5E-48F6-9D90-B3BF88850F42}"/>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9" name="Freeform 41">
              <a:extLst>
                <a:ext uri="{FF2B5EF4-FFF2-40B4-BE49-F238E27FC236}">
                  <a16:creationId xmlns:a16="http://schemas.microsoft.com/office/drawing/2014/main" id="{2049801F-BD8D-4E9D-AAEA-FAFAAC41C841}"/>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0" name="Freeform 42">
              <a:extLst>
                <a:ext uri="{FF2B5EF4-FFF2-40B4-BE49-F238E27FC236}">
                  <a16:creationId xmlns:a16="http://schemas.microsoft.com/office/drawing/2014/main" id="{05096163-0CFF-4224-8C90-BA89F552F8CA}"/>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1" name="Freeform 43">
              <a:extLst>
                <a:ext uri="{FF2B5EF4-FFF2-40B4-BE49-F238E27FC236}">
                  <a16:creationId xmlns:a16="http://schemas.microsoft.com/office/drawing/2014/main" id="{F9AE60ED-4BD6-40E5-A3C9-CDC44B29DFA4}"/>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2" name="Freeform 44">
              <a:extLst>
                <a:ext uri="{FF2B5EF4-FFF2-40B4-BE49-F238E27FC236}">
                  <a16:creationId xmlns:a16="http://schemas.microsoft.com/office/drawing/2014/main" id="{DA4117E0-3B90-46EB-B97A-0867BD9DA1EE}"/>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3" name="Freeform 45">
              <a:extLst>
                <a:ext uri="{FF2B5EF4-FFF2-40B4-BE49-F238E27FC236}">
                  <a16:creationId xmlns:a16="http://schemas.microsoft.com/office/drawing/2014/main" id="{761EEC17-AA04-4CC5-B696-C93A624A73AE}"/>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4" name="Freeform 46">
              <a:extLst>
                <a:ext uri="{FF2B5EF4-FFF2-40B4-BE49-F238E27FC236}">
                  <a16:creationId xmlns:a16="http://schemas.microsoft.com/office/drawing/2014/main" id="{19E01E8B-2F3E-4806-9747-A9FD6D7CAB0C}"/>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5" name="Freeform 47">
              <a:extLst>
                <a:ext uri="{FF2B5EF4-FFF2-40B4-BE49-F238E27FC236}">
                  <a16:creationId xmlns:a16="http://schemas.microsoft.com/office/drawing/2014/main" id="{31CE3624-CAB2-42C8-A51A-24F5AB0888CC}"/>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6" name="Freeform 48">
              <a:extLst>
                <a:ext uri="{FF2B5EF4-FFF2-40B4-BE49-F238E27FC236}">
                  <a16:creationId xmlns:a16="http://schemas.microsoft.com/office/drawing/2014/main" id="{6046A1D0-D1B4-4EA9-B279-0BB0EB50C4FE}"/>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7" name="Freeform 49">
              <a:extLst>
                <a:ext uri="{FF2B5EF4-FFF2-40B4-BE49-F238E27FC236}">
                  <a16:creationId xmlns:a16="http://schemas.microsoft.com/office/drawing/2014/main" id="{D4B7AB6C-F51F-4D3C-B7AD-C1C1D664E317}"/>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8" name="Freeform 50">
              <a:extLst>
                <a:ext uri="{FF2B5EF4-FFF2-40B4-BE49-F238E27FC236}">
                  <a16:creationId xmlns:a16="http://schemas.microsoft.com/office/drawing/2014/main" id="{8E10AC4C-338C-4C57-B1AE-E90AD682072D}"/>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9" name="Freeform 51">
              <a:extLst>
                <a:ext uri="{FF2B5EF4-FFF2-40B4-BE49-F238E27FC236}">
                  <a16:creationId xmlns:a16="http://schemas.microsoft.com/office/drawing/2014/main" id="{34BF4F08-8DEC-4C2B-A2AF-788F7F1E4803}"/>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0" name="Freeform 52">
              <a:extLst>
                <a:ext uri="{FF2B5EF4-FFF2-40B4-BE49-F238E27FC236}">
                  <a16:creationId xmlns:a16="http://schemas.microsoft.com/office/drawing/2014/main" id="{CFAEED60-DD64-46E7-8E79-CE50C14F1A69}"/>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1" name="Freeform 53">
              <a:extLst>
                <a:ext uri="{FF2B5EF4-FFF2-40B4-BE49-F238E27FC236}">
                  <a16:creationId xmlns:a16="http://schemas.microsoft.com/office/drawing/2014/main" id="{71261761-F990-43CC-844E-2C0A2477EF5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2" name="Freeform 54">
              <a:extLst>
                <a:ext uri="{FF2B5EF4-FFF2-40B4-BE49-F238E27FC236}">
                  <a16:creationId xmlns:a16="http://schemas.microsoft.com/office/drawing/2014/main" id="{D4D822F0-487A-41CD-89A2-BFEAF94DA3A6}"/>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3" name="Freeform 55">
              <a:extLst>
                <a:ext uri="{FF2B5EF4-FFF2-40B4-BE49-F238E27FC236}">
                  <a16:creationId xmlns:a16="http://schemas.microsoft.com/office/drawing/2014/main" id="{64127AD4-1815-4284-AA88-8E4CBE2BEB06}"/>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4" name="Freeform 56">
              <a:extLst>
                <a:ext uri="{FF2B5EF4-FFF2-40B4-BE49-F238E27FC236}">
                  <a16:creationId xmlns:a16="http://schemas.microsoft.com/office/drawing/2014/main" id="{BD21305C-D290-41CE-8BC3-99457C64FB12}"/>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5" name="Freeform 57">
              <a:extLst>
                <a:ext uri="{FF2B5EF4-FFF2-40B4-BE49-F238E27FC236}">
                  <a16:creationId xmlns:a16="http://schemas.microsoft.com/office/drawing/2014/main" id="{C54B15DF-E6D7-4531-BBF7-8FF9AA9A4B2A}"/>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6" name="Freeform 58">
              <a:extLst>
                <a:ext uri="{FF2B5EF4-FFF2-40B4-BE49-F238E27FC236}">
                  <a16:creationId xmlns:a16="http://schemas.microsoft.com/office/drawing/2014/main" id="{4D304613-492C-427C-A02E-E05ACE6B32EE}"/>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7" name="Freeform 59">
              <a:extLst>
                <a:ext uri="{FF2B5EF4-FFF2-40B4-BE49-F238E27FC236}">
                  <a16:creationId xmlns:a16="http://schemas.microsoft.com/office/drawing/2014/main" id="{52AED092-BCE9-47D3-8D39-F2C4684C6122}"/>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8" name="Freeform 60">
              <a:extLst>
                <a:ext uri="{FF2B5EF4-FFF2-40B4-BE49-F238E27FC236}">
                  <a16:creationId xmlns:a16="http://schemas.microsoft.com/office/drawing/2014/main" id="{E9BCC919-A30E-4FA5-91D6-D4CA02EF0948}"/>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9" name="Freeform 61">
              <a:extLst>
                <a:ext uri="{FF2B5EF4-FFF2-40B4-BE49-F238E27FC236}">
                  <a16:creationId xmlns:a16="http://schemas.microsoft.com/office/drawing/2014/main" id="{6CFE3E2A-8488-4AFD-ABAE-938C82F3797D}"/>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0" name="Freeform 62">
              <a:extLst>
                <a:ext uri="{FF2B5EF4-FFF2-40B4-BE49-F238E27FC236}">
                  <a16:creationId xmlns:a16="http://schemas.microsoft.com/office/drawing/2014/main" id="{AE6E86CC-9825-414A-B885-AD3D5F84D60F}"/>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70" name="Freeform: Shape 69">
            <a:extLst>
              <a:ext uri="{FF2B5EF4-FFF2-40B4-BE49-F238E27FC236}">
                <a16:creationId xmlns:a16="http://schemas.microsoft.com/office/drawing/2014/main" id="{BABC578D-5081-452E-A28F-C835C1DA64A1}"/>
              </a:ext>
            </a:extLst>
          </p:cNvPr>
          <p:cNvSpPr/>
          <p:nvPr userDrawn="1"/>
        </p:nvSpPr>
        <p:spPr>
          <a:xfrm>
            <a:off x="6499358" y="-1"/>
            <a:ext cx="5704638" cy="6879660"/>
          </a:xfrm>
          <a:custGeom>
            <a:avLst/>
            <a:gdLst>
              <a:gd name="connsiteX0" fmla="*/ 1684339 w 5704638"/>
              <a:gd name="connsiteY0" fmla="*/ 0 h 6879660"/>
              <a:gd name="connsiteX1" fmla="*/ 5704638 w 5704638"/>
              <a:gd name="connsiteY1" fmla="*/ 0 h 6879660"/>
              <a:gd name="connsiteX2" fmla="*/ 5704638 w 5704638"/>
              <a:gd name="connsiteY2" fmla="*/ 6879660 h 6879660"/>
              <a:gd name="connsiteX3" fmla="*/ 1684339 w 5704638"/>
              <a:gd name="connsiteY3" fmla="*/ 6879660 h 6879660"/>
              <a:gd name="connsiteX4" fmla="*/ 0 w 5704638"/>
              <a:gd name="connsiteY4" fmla="*/ 6437231 h 6879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04638" h="6879660">
                <a:moveTo>
                  <a:pt x="1684339" y="0"/>
                </a:moveTo>
                <a:lnTo>
                  <a:pt x="5704638" y="0"/>
                </a:lnTo>
                <a:lnTo>
                  <a:pt x="5704638" y="6879660"/>
                </a:lnTo>
                <a:lnTo>
                  <a:pt x="1684339" y="6879660"/>
                </a:lnTo>
                <a:lnTo>
                  <a:pt x="0" y="6437231"/>
                </a:lnTo>
                <a:close/>
              </a:path>
            </a:pathLst>
          </a:custGeom>
          <a:blipFill>
            <a:blip r:embed="rId3" cstate="screen">
              <a:extLst>
                <a:ext uri="{28A0092B-C50C-407E-A947-70E740481C1C}">
                  <a14:useLocalDpi xmlns:a14="http://schemas.microsoft.com/office/drawing/2010/main"/>
                </a:ext>
              </a:extLst>
            </a:blip>
            <a:srcRect/>
            <a:stretch>
              <a:fillRect l="-30012" t="-12876" r="-48014" b="-1328"/>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2" name="Text Placeholder 140">
            <a:extLst>
              <a:ext uri="{FF2B5EF4-FFF2-40B4-BE49-F238E27FC236}">
                <a16:creationId xmlns:a16="http://schemas.microsoft.com/office/drawing/2014/main" id="{97A5019C-6BF2-4398-8DAA-FF283C94EA0A}"/>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47F16148-6109-4250-8F2B-85B5C621F02E}"/>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155453532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Header C-Learnin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5999291"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131" name="Group 4">
            <a:extLst>
              <a:ext uri="{FF2B5EF4-FFF2-40B4-BE49-F238E27FC236}">
                <a16:creationId xmlns:a16="http://schemas.microsoft.com/office/drawing/2014/main" id="{952F8D34-531B-4437-B768-1A058C4F580B}"/>
              </a:ext>
            </a:extLst>
          </p:cNvPr>
          <p:cNvGrpSpPr>
            <a:grpSpLocks noChangeAspect="1"/>
          </p:cNvGrpSpPr>
          <p:nvPr userDrawn="1"/>
        </p:nvGrpSpPr>
        <p:grpSpPr bwMode="auto">
          <a:xfrm>
            <a:off x="607255" y="616633"/>
            <a:ext cx="1256780" cy="1260000"/>
            <a:chOff x="2864" y="1181"/>
            <a:chExt cx="1952" cy="1957"/>
          </a:xfrm>
          <a:blipFill>
            <a:blip r:embed="rId2"/>
            <a:stretch>
              <a:fillRect/>
            </a:stretch>
          </a:blipFill>
        </p:grpSpPr>
        <p:sp>
          <p:nvSpPr>
            <p:cNvPr id="132" name="AutoShape 3">
              <a:extLst>
                <a:ext uri="{FF2B5EF4-FFF2-40B4-BE49-F238E27FC236}">
                  <a16:creationId xmlns:a16="http://schemas.microsoft.com/office/drawing/2014/main" id="{BBEC651D-9DEC-4A01-B480-D5E4B2FC2902}"/>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3" name="Rectangle 5">
              <a:extLst>
                <a:ext uri="{FF2B5EF4-FFF2-40B4-BE49-F238E27FC236}">
                  <a16:creationId xmlns:a16="http://schemas.microsoft.com/office/drawing/2014/main" id="{8AC4D9D0-269C-4ACF-BF70-19CF3F874F7A}"/>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4" name="Freeform 6">
              <a:extLst>
                <a:ext uri="{FF2B5EF4-FFF2-40B4-BE49-F238E27FC236}">
                  <a16:creationId xmlns:a16="http://schemas.microsoft.com/office/drawing/2014/main" id="{78D091DD-3D29-4E85-A4F2-B1EF7381554E}"/>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5" name="Freeform 7">
              <a:extLst>
                <a:ext uri="{FF2B5EF4-FFF2-40B4-BE49-F238E27FC236}">
                  <a16:creationId xmlns:a16="http://schemas.microsoft.com/office/drawing/2014/main" id="{41F39217-4860-4557-92E4-3744C451F05F}"/>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6" name="Freeform 8">
              <a:extLst>
                <a:ext uri="{FF2B5EF4-FFF2-40B4-BE49-F238E27FC236}">
                  <a16:creationId xmlns:a16="http://schemas.microsoft.com/office/drawing/2014/main" id="{E8E8E316-21E4-4CC2-ADF5-C4F81235C3DA}"/>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7" name="Freeform 9">
              <a:extLst>
                <a:ext uri="{FF2B5EF4-FFF2-40B4-BE49-F238E27FC236}">
                  <a16:creationId xmlns:a16="http://schemas.microsoft.com/office/drawing/2014/main" id="{1D3C1F05-2CE2-4C38-A4B0-481C61982A15}"/>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8" name="Freeform 10">
              <a:extLst>
                <a:ext uri="{FF2B5EF4-FFF2-40B4-BE49-F238E27FC236}">
                  <a16:creationId xmlns:a16="http://schemas.microsoft.com/office/drawing/2014/main" id="{B93800B0-DBA3-4D0A-9F1B-C254419B3566}"/>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9" name="Freeform 11">
              <a:extLst>
                <a:ext uri="{FF2B5EF4-FFF2-40B4-BE49-F238E27FC236}">
                  <a16:creationId xmlns:a16="http://schemas.microsoft.com/office/drawing/2014/main" id="{DA73D27E-D033-4C84-A492-8DAC896B6EE3}"/>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1" name="Freeform 12">
              <a:extLst>
                <a:ext uri="{FF2B5EF4-FFF2-40B4-BE49-F238E27FC236}">
                  <a16:creationId xmlns:a16="http://schemas.microsoft.com/office/drawing/2014/main" id="{74F6F1BE-8465-4B37-9FA1-D0E1A2E48B14}"/>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2" name="Freeform 13">
              <a:extLst>
                <a:ext uri="{FF2B5EF4-FFF2-40B4-BE49-F238E27FC236}">
                  <a16:creationId xmlns:a16="http://schemas.microsoft.com/office/drawing/2014/main" id="{9EE5749B-5072-41F9-A57E-284E0A604655}"/>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3" name="Freeform 14">
              <a:extLst>
                <a:ext uri="{FF2B5EF4-FFF2-40B4-BE49-F238E27FC236}">
                  <a16:creationId xmlns:a16="http://schemas.microsoft.com/office/drawing/2014/main" id="{2DBB559A-8AB1-47CF-9594-70FFFF07DF4E}"/>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4" name="Freeform 15">
              <a:extLst>
                <a:ext uri="{FF2B5EF4-FFF2-40B4-BE49-F238E27FC236}">
                  <a16:creationId xmlns:a16="http://schemas.microsoft.com/office/drawing/2014/main" id="{EF6A068B-18BA-48B7-AC57-2231ED0F0A3C}"/>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5" name="Freeform 16">
              <a:extLst>
                <a:ext uri="{FF2B5EF4-FFF2-40B4-BE49-F238E27FC236}">
                  <a16:creationId xmlns:a16="http://schemas.microsoft.com/office/drawing/2014/main" id="{AF34F4D6-E742-4530-A1D5-8CBF297CFE8B}"/>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6" name="Freeform 17">
              <a:extLst>
                <a:ext uri="{FF2B5EF4-FFF2-40B4-BE49-F238E27FC236}">
                  <a16:creationId xmlns:a16="http://schemas.microsoft.com/office/drawing/2014/main" id="{FAD1CA84-23AF-476C-9991-F757AE0651DE}"/>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7" name="Freeform 18">
              <a:extLst>
                <a:ext uri="{FF2B5EF4-FFF2-40B4-BE49-F238E27FC236}">
                  <a16:creationId xmlns:a16="http://schemas.microsoft.com/office/drawing/2014/main" id="{ACAEC108-E142-43B0-8B21-F856F93881FE}"/>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8" name="Freeform 19">
              <a:extLst>
                <a:ext uri="{FF2B5EF4-FFF2-40B4-BE49-F238E27FC236}">
                  <a16:creationId xmlns:a16="http://schemas.microsoft.com/office/drawing/2014/main" id="{C85C54C2-C1F3-4F46-AA95-330CA1FBCCC4}"/>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9" name="Freeform 20">
              <a:extLst>
                <a:ext uri="{FF2B5EF4-FFF2-40B4-BE49-F238E27FC236}">
                  <a16:creationId xmlns:a16="http://schemas.microsoft.com/office/drawing/2014/main" id="{DE512848-C980-40EA-8C56-CE3DC8433DB6}"/>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0" name="Rectangle 21">
              <a:extLst>
                <a:ext uri="{FF2B5EF4-FFF2-40B4-BE49-F238E27FC236}">
                  <a16:creationId xmlns:a16="http://schemas.microsoft.com/office/drawing/2014/main" id="{41E59601-BD60-43C2-A624-31E8A46608AB}"/>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1" name="Freeform 22">
              <a:extLst>
                <a:ext uri="{FF2B5EF4-FFF2-40B4-BE49-F238E27FC236}">
                  <a16:creationId xmlns:a16="http://schemas.microsoft.com/office/drawing/2014/main" id="{2FC897BB-D4BC-4B93-BD1F-3FCB8A51B70E}"/>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2" name="Freeform 23">
              <a:extLst>
                <a:ext uri="{FF2B5EF4-FFF2-40B4-BE49-F238E27FC236}">
                  <a16:creationId xmlns:a16="http://schemas.microsoft.com/office/drawing/2014/main" id="{37CB6FDA-B6C4-4A87-9AEB-E2CC7686960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3" name="Freeform 24">
              <a:extLst>
                <a:ext uri="{FF2B5EF4-FFF2-40B4-BE49-F238E27FC236}">
                  <a16:creationId xmlns:a16="http://schemas.microsoft.com/office/drawing/2014/main" id="{9EB636E2-EA73-47E1-B9D1-41B5E1183AD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4" name="Freeform 25">
              <a:extLst>
                <a:ext uri="{FF2B5EF4-FFF2-40B4-BE49-F238E27FC236}">
                  <a16:creationId xmlns:a16="http://schemas.microsoft.com/office/drawing/2014/main" id="{A1D24BE6-E7F9-419E-9038-34878217484C}"/>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5" name="Freeform 26">
              <a:extLst>
                <a:ext uri="{FF2B5EF4-FFF2-40B4-BE49-F238E27FC236}">
                  <a16:creationId xmlns:a16="http://schemas.microsoft.com/office/drawing/2014/main" id="{03218CF4-4C2B-499B-A778-31F5E5F57B84}"/>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6" name="Freeform 27">
              <a:extLst>
                <a:ext uri="{FF2B5EF4-FFF2-40B4-BE49-F238E27FC236}">
                  <a16:creationId xmlns:a16="http://schemas.microsoft.com/office/drawing/2014/main" id="{173799A0-ECB5-493E-9E49-2EA45E424862}"/>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7" name="Freeform 28">
              <a:extLst>
                <a:ext uri="{FF2B5EF4-FFF2-40B4-BE49-F238E27FC236}">
                  <a16:creationId xmlns:a16="http://schemas.microsoft.com/office/drawing/2014/main" id="{33E96A3F-7E78-4890-94D5-D7E3CB3B23F5}"/>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8" name="Freeform 29">
              <a:extLst>
                <a:ext uri="{FF2B5EF4-FFF2-40B4-BE49-F238E27FC236}">
                  <a16:creationId xmlns:a16="http://schemas.microsoft.com/office/drawing/2014/main" id="{531E9948-2329-4042-8C88-955E4DCDD740}"/>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9" name="Freeform 30">
              <a:extLst>
                <a:ext uri="{FF2B5EF4-FFF2-40B4-BE49-F238E27FC236}">
                  <a16:creationId xmlns:a16="http://schemas.microsoft.com/office/drawing/2014/main" id="{54F08FC5-B24A-449D-BFE5-234C81F9D5C8}"/>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0" name="Freeform 31">
              <a:extLst>
                <a:ext uri="{FF2B5EF4-FFF2-40B4-BE49-F238E27FC236}">
                  <a16:creationId xmlns:a16="http://schemas.microsoft.com/office/drawing/2014/main" id="{FE60F094-8651-44F7-800A-5C5878936E8F}"/>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1" name="Freeform 32">
              <a:extLst>
                <a:ext uri="{FF2B5EF4-FFF2-40B4-BE49-F238E27FC236}">
                  <a16:creationId xmlns:a16="http://schemas.microsoft.com/office/drawing/2014/main" id="{97B6F0CB-D65A-4FE1-82D0-C900FE691B92}"/>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2" name="Freeform 34">
              <a:extLst>
                <a:ext uri="{FF2B5EF4-FFF2-40B4-BE49-F238E27FC236}">
                  <a16:creationId xmlns:a16="http://schemas.microsoft.com/office/drawing/2014/main" id="{C5EA344F-8008-488F-91D7-61F621AFAF2B}"/>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3" name="Freeform 35">
              <a:extLst>
                <a:ext uri="{FF2B5EF4-FFF2-40B4-BE49-F238E27FC236}">
                  <a16:creationId xmlns:a16="http://schemas.microsoft.com/office/drawing/2014/main" id="{E3D1E55F-4B1E-4DF3-A491-0D8570B2984A}"/>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4" name="Freeform 36">
              <a:extLst>
                <a:ext uri="{FF2B5EF4-FFF2-40B4-BE49-F238E27FC236}">
                  <a16:creationId xmlns:a16="http://schemas.microsoft.com/office/drawing/2014/main" id="{E873DE5C-24B0-4BF4-8297-4BA1E4AAFFB1}"/>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5" name="Freeform 37">
              <a:extLst>
                <a:ext uri="{FF2B5EF4-FFF2-40B4-BE49-F238E27FC236}">
                  <a16:creationId xmlns:a16="http://schemas.microsoft.com/office/drawing/2014/main" id="{0CB938A8-5CF0-4C5E-984C-0CAEB0C3E27D}"/>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6" name="Freeform 38">
              <a:extLst>
                <a:ext uri="{FF2B5EF4-FFF2-40B4-BE49-F238E27FC236}">
                  <a16:creationId xmlns:a16="http://schemas.microsoft.com/office/drawing/2014/main" id="{78EBBE71-A1CC-4107-AFCC-83E067E57648}"/>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7" name="Freeform 39">
              <a:extLst>
                <a:ext uri="{FF2B5EF4-FFF2-40B4-BE49-F238E27FC236}">
                  <a16:creationId xmlns:a16="http://schemas.microsoft.com/office/drawing/2014/main" id="{188683EF-DA3F-456E-A35D-B703C1D05321}"/>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8" name="Freeform 40">
              <a:extLst>
                <a:ext uri="{FF2B5EF4-FFF2-40B4-BE49-F238E27FC236}">
                  <a16:creationId xmlns:a16="http://schemas.microsoft.com/office/drawing/2014/main" id="{67455D6C-9F5E-48F6-9D90-B3BF88850F42}"/>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9" name="Freeform 41">
              <a:extLst>
                <a:ext uri="{FF2B5EF4-FFF2-40B4-BE49-F238E27FC236}">
                  <a16:creationId xmlns:a16="http://schemas.microsoft.com/office/drawing/2014/main" id="{2049801F-BD8D-4E9D-AAEA-FAFAAC41C841}"/>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0" name="Freeform 42">
              <a:extLst>
                <a:ext uri="{FF2B5EF4-FFF2-40B4-BE49-F238E27FC236}">
                  <a16:creationId xmlns:a16="http://schemas.microsoft.com/office/drawing/2014/main" id="{05096163-0CFF-4224-8C90-BA89F552F8CA}"/>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1" name="Freeform 43">
              <a:extLst>
                <a:ext uri="{FF2B5EF4-FFF2-40B4-BE49-F238E27FC236}">
                  <a16:creationId xmlns:a16="http://schemas.microsoft.com/office/drawing/2014/main" id="{F9AE60ED-4BD6-40E5-A3C9-CDC44B29DFA4}"/>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2" name="Freeform 44">
              <a:extLst>
                <a:ext uri="{FF2B5EF4-FFF2-40B4-BE49-F238E27FC236}">
                  <a16:creationId xmlns:a16="http://schemas.microsoft.com/office/drawing/2014/main" id="{DA4117E0-3B90-46EB-B97A-0867BD9DA1EE}"/>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3" name="Freeform 45">
              <a:extLst>
                <a:ext uri="{FF2B5EF4-FFF2-40B4-BE49-F238E27FC236}">
                  <a16:creationId xmlns:a16="http://schemas.microsoft.com/office/drawing/2014/main" id="{761EEC17-AA04-4CC5-B696-C93A624A73AE}"/>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4" name="Freeform 46">
              <a:extLst>
                <a:ext uri="{FF2B5EF4-FFF2-40B4-BE49-F238E27FC236}">
                  <a16:creationId xmlns:a16="http://schemas.microsoft.com/office/drawing/2014/main" id="{19E01E8B-2F3E-4806-9747-A9FD6D7CAB0C}"/>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5" name="Freeform 47">
              <a:extLst>
                <a:ext uri="{FF2B5EF4-FFF2-40B4-BE49-F238E27FC236}">
                  <a16:creationId xmlns:a16="http://schemas.microsoft.com/office/drawing/2014/main" id="{31CE3624-CAB2-42C8-A51A-24F5AB0888CC}"/>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6" name="Freeform 48">
              <a:extLst>
                <a:ext uri="{FF2B5EF4-FFF2-40B4-BE49-F238E27FC236}">
                  <a16:creationId xmlns:a16="http://schemas.microsoft.com/office/drawing/2014/main" id="{6046A1D0-D1B4-4EA9-B279-0BB0EB50C4FE}"/>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7" name="Freeform 49">
              <a:extLst>
                <a:ext uri="{FF2B5EF4-FFF2-40B4-BE49-F238E27FC236}">
                  <a16:creationId xmlns:a16="http://schemas.microsoft.com/office/drawing/2014/main" id="{D4B7AB6C-F51F-4D3C-B7AD-C1C1D664E317}"/>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8" name="Freeform 50">
              <a:extLst>
                <a:ext uri="{FF2B5EF4-FFF2-40B4-BE49-F238E27FC236}">
                  <a16:creationId xmlns:a16="http://schemas.microsoft.com/office/drawing/2014/main" id="{8E10AC4C-338C-4C57-B1AE-E90AD682072D}"/>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9" name="Freeform 51">
              <a:extLst>
                <a:ext uri="{FF2B5EF4-FFF2-40B4-BE49-F238E27FC236}">
                  <a16:creationId xmlns:a16="http://schemas.microsoft.com/office/drawing/2014/main" id="{34BF4F08-8DEC-4C2B-A2AF-788F7F1E4803}"/>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0" name="Freeform 52">
              <a:extLst>
                <a:ext uri="{FF2B5EF4-FFF2-40B4-BE49-F238E27FC236}">
                  <a16:creationId xmlns:a16="http://schemas.microsoft.com/office/drawing/2014/main" id="{CFAEED60-DD64-46E7-8E79-CE50C14F1A69}"/>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1" name="Freeform 53">
              <a:extLst>
                <a:ext uri="{FF2B5EF4-FFF2-40B4-BE49-F238E27FC236}">
                  <a16:creationId xmlns:a16="http://schemas.microsoft.com/office/drawing/2014/main" id="{71261761-F990-43CC-844E-2C0A2477EF5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2" name="Freeform 54">
              <a:extLst>
                <a:ext uri="{FF2B5EF4-FFF2-40B4-BE49-F238E27FC236}">
                  <a16:creationId xmlns:a16="http://schemas.microsoft.com/office/drawing/2014/main" id="{D4D822F0-487A-41CD-89A2-BFEAF94DA3A6}"/>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3" name="Freeform 55">
              <a:extLst>
                <a:ext uri="{FF2B5EF4-FFF2-40B4-BE49-F238E27FC236}">
                  <a16:creationId xmlns:a16="http://schemas.microsoft.com/office/drawing/2014/main" id="{64127AD4-1815-4284-AA88-8E4CBE2BEB06}"/>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4" name="Freeform 56">
              <a:extLst>
                <a:ext uri="{FF2B5EF4-FFF2-40B4-BE49-F238E27FC236}">
                  <a16:creationId xmlns:a16="http://schemas.microsoft.com/office/drawing/2014/main" id="{BD21305C-D290-41CE-8BC3-99457C64FB12}"/>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5" name="Freeform 57">
              <a:extLst>
                <a:ext uri="{FF2B5EF4-FFF2-40B4-BE49-F238E27FC236}">
                  <a16:creationId xmlns:a16="http://schemas.microsoft.com/office/drawing/2014/main" id="{C54B15DF-E6D7-4531-BBF7-8FF9AA9A4B2A}"/>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6" name="Freeform 58">
              <a:extLst>
                <a:ext uri="{FF2B5EF4-FFF2-40B4-BE49-F238E27FC236}">
                  <a16:creationId xmlns:a16="http://schemas.microsoft.com/office/drawing/2014/main" id="{4D304613-492C-427C-A02E-E05ACE6B32EE}"/>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7" name="Freeform 59">
              <a:extLst>
                <a:ext uri="{FF2B5EF4-FFF2-40B4-BE49-F238E27FC236}">
                  <a16:creationId xmlns:a16="http://schemas.microsoft.com/office/drawing/2014/main" id="{52AED092-BCE9-47D3-8D39-F2C4684C6122}"/>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8" name="Freeform 60">
              <a:extLst>
                <a:ext uri="{FF2B5EF4-FFF2-40B4-BE49-F238E27FC236}">
                  <a16:creationId xmlns:a16="http://schemas.microsoft.com/office/drawing/2014/main" id="{E9BCC919-A30E-4FA5-91D6-D4CA02EF0948}"/>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9" name="Freeform 61">
              <a:extLst>
                <a:ext uri="{FF2B5EF4-FFF2-40B4-BE49-F238E27FC236}">
                  <a16:creationId xmlns:a16="http://schemas.microsoft.com/office/drawing/2014/main" id="{6CFE3E2A-8488-4AFD-ABAE-938C82F3797D}"/>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0" name="Freeform 62">
              <a:extLst>
                <a:ext uri="{FF2B5EF4-FFF2-40B4-BE49-F238E27FC236}">
                  <a16:creationId xmlns:a16="http://schemas.microsoft.com/office/drawing/2014/main" id="{AE6E86CC-9825-414A-B885-AD3D5F84D60F}"/>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70" name="Freeform: Shape 69">
            <a:extLst>
              <a:ext uri="{FF2B5EF4-FFF2-40B4-BE49-F238E27FC236}">
                <a16:creationId xmlns:a16="http://schemas.microsoft.com/office/drawing/2014/main" id="{BABC578D-5081-452E-A28F-C835C1DA64A1}"/>
              </a:ext>
            </a:extLst>
          </p:cNvPr>
          <p:cNvSpPr/>
          <p:nvPr userDrawn="1"/>
        </p:nvSpPr>
        <p:spPr>
          <a:xfrm>
            <a:off x="6499358" y="-1"/>
            <a:ext cx="5704638" cy="6879660"/>
          </a:xfrm>
          <a:custGeom>
            <a:avLst/>
            <a:gdLst>
              <a:gd name="connsiteX0" fmla="*/ 1684339 w 5704638"/>
              <a:gd name="connsiteY0" fmla="*/ 0 h 6879660"/>
              <a:gd name="connsiteX1" fmla="*/ 5704638 w 5704638"/>
              <a:gd name="connsiteY1" fmla="*/ 0 h 6879660"/>
              <a:gd name="connsiteX2" fmla="*/ 5704638 w 5704638"/>
              <a:gd name="connsiteY2" fmla="*/ 6879660 h 6879660"/>
              <a:gd name="connsiteX3" fmla="*/ 1684339 w 5704638"/>
              <a:gd name="connsiteY3" fmla="*/ 6879660 h 6879660"/>
              <a:gd name="connsiteX4" fmla="*/ 0 w 5704638"/>
              <a:gd name="connsiteY4" fmla="*/ 6437231 h 6879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04638" h="6879660">
                <a:moveTo>
                  <a:pt x="1684339" y="0"/>
                </a:moveTo>
                <a:lnTo>
                  <a:pt x="5704638" y="0"/>
                </a:lnTo>
                <a:lnTo>
                  <a:pt x="5704638" y="6879660"/>
                </a:lnTo>
                <a:lnTo>
                  <a:pt x="1684339" y="6879660"/>
                </a:lnTo>
                <a:lnTo>
                  <a:pt x="0" y="6437231"/>
                </a:lnTo>
                <a:close/>
              </a:path>
            </a:pathLst>
          </a:custGeom>
          <a:blipFill>
            <a:blip r:embed="rId3" cstate="screen">
              <a:extLst>
                <a:ext uri="{28A0092B-C50C-407E-A947-70E740481C1C}">
                  <a14:useLocalDpi xmlns:a14="http://schemas.microsoft.com/office/drawing/2010/main"/>
                </a:ext>
              </a:extLst>
            </a:blip>
            <a:srcRect/>
            <a:stretch>
              <a:fillRect l="-53571" t="-17583" r="-76930" b="-3028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2" name="Text Placeholder 140">
            <a:extLst>
              <a:ext uri="{FF2B5EF4-FFF2-40B4-BE49-F238E27FC236}">
                <a16:creationId xmlns:a16="http://schemas.microsoft.com/office/drawing/2014/main" id="{77A3F8CD-5F2E-491B-926F-DCC7B4CAEC7F}"/>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A495759F-BC16-45E8-9CE1-BF7AC6B52D0D}"/>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48475225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ection Header C-Movement">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5999291"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131" name="Group 4">
            <a:extLst>
              <a:ext uri="{FF2B5EF4-FFF2-40B4-BE49-F238E27FC236}">
                <a16:creationId xmlns:a16="http://schemas.microsoft.com/office/drawing/2014/main" id="{952F8D34-531B-4437-B768-1A058C4F580B}"/>
              </a:ext>
            </a:extLst>
          </p:cNvPr>
          <p:cNvGrpSpPr>
            <a:grpSpLocks noChangeAspect="1"/>
          </p:cNvGrpSpPr>
          <p:nvPr userDrawn="1"/>
        </p:nvGrpSpPr>
        <p:grpSpPr bwMode="auto">
          <a:xfrm>
            <a:off x="607255" y="616633"/>
            <a:ext cx="1256780" cy="1260000"/>
            <a:chOff x="2864" y="1181"/>
            <a:chExt cx="1952" cy="1957"/>
          </a:xfrm>
          <a:blipFill>
            <a:blip r:embed="rId2"/>
            <a:stretch>
              <a:fillRect/>
            </a:stretch>
          </a:blipFill>
        </p:grpSpPr>
        <p:sp>
          <p:nvSpPr>
            <p:cNvPr id="132" name="AutoShape 3">
              <a:extLst>
                <a:ext uri="{FF2B5EF4-FFF2-40B4-BE49-F238E27FC236}">
                  <a16:creationId xmlns:a16="http://schemas.microsoft.com/office/drawing/2014/main" id="{BBEC651D-9DEC-4A01-B480-D5E4B2FC2902}"/>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3" name="Rectangle 5">
              <a:extLst>
                <a:ext uri="{FF2B5EF4-FFF2-40B4-BE49-F238E27FC236}">
                  <a16:creationId xmlns:a16="http://schemas.microsoft.com/office/drawing/2014/main" id="{8AC4D9D0-269C-4ACF-BF70-19CF3F874F7A}"/>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4" name="Freeform 6">
              <a:extLst>
                <a:ext uri="{FF2B5EF4-FFF2-40B4-BE49-F238E27FC236}">
                  <a16:creationId xmlns:a16="http://schemas.microsoft.com/office/drawing/2014/main" id="{78D091DD-3D29-4E85-A4F2-B1EF7381554E}"/>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5" name="Freeform 7">
              <a:extLst>
                <a:ext uri="{FF2B5EF4-FFF2-40B4-BE49-F238E27FC236}">
                  <a16:creationId xmlns:a16="http://schemas.microsoft.com/office/drawing/2014/main" id="{41F39217-4860-4557-92E4-3744C451F05F}"/>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6" name="Freeform 8">
              <a:extLst>
                <a:ext uri="{FF2B5EF4-FFF2-40B4-BE49-F238E27FC236}">
                  <a16:creationId xmlns:a16="http://schemas.microsoft.com/office/drawing/2014/main" id="{E8E8E316-21E4-4CC2-ADF5-C4F81235C3DA}"/>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7" name="Freeform 9">
              <a:extLst>
                <a:ext uri="{FF2B5EF4-FFF2-40B4-BE49-F238E27FC236}">
                  <a16:creationId xmlns:a16="http://schemas.microsoft.com/office/drawing/2014/main" id="{1D3C1F05-2CE2-4C38-A4B0-481C61982A15}"/>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8" name="Freeform 10">
              <a:extLst>
                <a:ext uri="{FF2B5EF4-FFF2-40B4-BE49-F238E27FC236}">
                  <a16:creationId xmlns:a16="http://schemas.microsoft.com/office/drawing/2014/main" id="{B93800B0-DBA3-4D0A-9F1B-C254419B3566}"/>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9" name="Freeform 11">
              <a:extLst>
                <a:ext uri="{FF2B5EF4-FFF2-40B4-BE49-F238E27FC236}">
                  <a16:creationId xmlns:a16="http://schemas.microsoft.com/office/drawing/2014/main" id="{DA73D27E-D033-4C84-A492-8DAC896B6EE3}"/>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1" name="Freeform 12">
              <a:extLst>
                <a:ext uri="{FF2B5EF4-FFF2-40B4-BE49-F238E27FC236}">
                  <a16:creationId xmlns:a16="http://schemas.microsoft.com/office/drawing/2014/main" id="{74F6F1BE-8465-4B37-9FA1-D0E1A2E48B14}"/>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2" name="Freeform 13">
              <a:extLst>
                <a:ext uri="{FF2B5EF4-FFF2-40B4-BE49-F238E27FC236}">
                  <a16:creationId xmlns:a16="http://schemas.microsoft.com/office/drawing/2014/main" id="{9EE5749B-5072-41F9-A57E-284E0A604655}"/>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3" name="Freeform 14">
              <a:extLst>
                <a:ext uri="{FF2B5EF4-FFF2-40B4-BE49-F238E27FC236}">
                  <a16:creationId xmlns:a16="http://schemas.microsoft.com/office/drawing/2014/main" id="{2DBB559A-8AB1-47CF-9594-70FFFF07DF4E}"/>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4" name="Freeform 15">
              <a:extLst>
                <a:ext uri="{FF2B5EF4-FFF2-40B4-BE49-F238E27FC236}">
                  <a16:creationId xmlns:a16="http://schemas.microsoft.com/office/drawing/2014/main" id="{EF6A068B-18BA-48B7-AC57-2231ED0F0A3C}"/>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5" name="Freeform 16">
              <a:extLst>
                <a:ext uri="{FF2B5EF4-FFF2-40B4-BE49-F238E27FC236}">
                  <a16:creationId xmlns:a16="http://schemas.microsoft.com/office/drawing/2014/main" id="{AF34F4D6-E742-4530-A1D5-8CBF297CFE8B}"/>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6" name="Freeform 17">
              <a:extLst>
                <a:ext uri="{FF2B5EF4-FFF2-40B4-BE49-F238E27FC236}">
                  <a16:creationId xmlns:a16="http://schemas.microsoft.com/office/drawing/2014/main" id="{FAD1CA84-23AF-476C-9991-F757AE0651DE}"/>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7" name="Freeform 18">
              <a:extLst>
                <a:ext uri="{FF2B5EF4-FFF2-40B4-BE49-F238E27FC236}">
                  <a16:creationId xmlns:a16="http://schemas.microsoft.com/office/drawing/2014/main" id="{ACAEC108-E142-43B0-8B21-F856F93881FE}"/>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8" name="Freeform 19">
              <a:extLst>
                <a:ext uri="{FF2B5EF4-FFF2-40B4-BE49-F238E27FC236}">
                  <a16:creationId xmlns:a16="http://schemas.microsoft.com/office/drawing/2014/main" id="{C85C54C2-C1F3-4F46-AA95-330CA1FBCCC4}"/>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9" name="Freeform 20">
              <a:extLst>
                <a:ext uri="{FF2B5EF4-FFF2-40B4-BE49-F238E27FC236}">
                  <a16:creationId xmlns:a16="http://schemas.microsoft.com/office/drawing/2014/main" id="{DE512848-C980-40EA-8C56-CE3DC8433DB6}"/>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0" name="Rectangle 21">
              <a:extLst>
                <a:ext uri="{FF2B5EF4-FFF2-40B4-BE49-F238E27FC236}">
                  <a16:creationId xmlns:a16="http://schemas.microsoft.com/office/drawing/2014/main" id="{41E59601-BD60-43C2-A624-31E8A46608AB}"/>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1" name="Freeform 22">
              <a:extLst>
                <a:ext uri="{FF2B5EF4-FFF2-40B4-BE49-F238E27FC236}">
                  <a16:creationId xmlns:a16="http://schemas.microsoft.com/office/drawing/2014/main" id="{2FC897BB-D4BC-4B93-BD1F-3FCB8A51B70E}"/>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2" name="Freeform 23">
              <a:extLst>
                <a:ext uri="{FF2B5EF4-FFF2-40B4-BE49-F238E27FC236}">
                  <a16:creationId xmlns:a16="http://schemas.microsoft.com/office/drawing/2014/main" id="{37CB6FDA-B6C4-4A87-9AEB-E2CC7686960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3" name="Freeform 24">
              <a:extLst>
                <a:ext uri="{FF2B5EF4-FFF2-40B4-BE49-F238E27FC236}">
                  <a16:creationId xmlns:a16="http://schemas.microsoft.com/office/drawing/2014/main" id="{9EB636E2-EA73-47E1-B9D1-41B5E1183AD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4" name="Freeform 25">
              <a:extLst>
                <a:ext uri="{FF2B5EF4-FFF2-40B4-BE49-F238E27FC236}">
                  <a16:creationId xmlns:a16="http://schemas.microsoft.com/office/drawing/2014/main" id="{A1D24BE6-E7F9-419E-9038-34878217484C}"/>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5" name="Freeform 26">
              <a:extLst>
                <a:ext uri="{FF2B5EF4-FFF2-40B4-BE49-F238E27FC236}">
                  <a16:creationId xmlns:a16="http://schemas.microsoft.com/office/drawing/2014/main" id="{03218CF4-4C2B-499B-A778-31F5E5F57B84}"/>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6" name="Freeform 27">
              <a:extLst>
                <a:ext uri="{FF2B5EF4-FFF2-40B4-BE49-F238E27FC236}">
                  <a16:creationId xmlns:a16="http://schemas.microsoft.com/office/drawing/2014/main" id="{173799A0-ECB5-493E-9E49-2EA45E424862}"/>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7" name="Freeform 28">
              <a:extLst>
                <a:ext uri="{FF2B5EF4-FFF2-40B4-BE49-F238E27FC236}">
                  <a16:creationId xmlns:a16="http://schemas.microsoft.com/office/drawing/2014/main" id="{33E96A3F-7E78-4890-94D5-D7E3CB3B23F5}"/>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8" name="Freeform 29">
              <a:extLst>
                <a:ext uri="{FF2B5EF4-FFF2-40B4-BE49-F238E27FC236}">
                  <a16:creationId xmlns:a16="http://schemas.microsoft.com/office/drawing/2014/main" id="{531E9948-2329-4042-8C88-955E4DCDD740}"/>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9" name="Freeform 30">
              <a:extLst>
                <a:ext uri="{FF2B5EF4-FFF2-40B4-BE49-F238E27FC236}">
                  <a16:creationId xmlns:a16="http://schemas.microsoft.com/office/drawing/2014/main" id="{54F08FC5-B24A-449D-BFE5-234C81F9D5C8}"/>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0" name="Freeform 31">
              <a:extLst>
                <a:ext uri="{FF2B5EF4-FFF2-40B4-BE49-F238E27FC236}">
                  <a16:creationId xmlns:a16="http://schemas.microsoft.com/office/drawing/2014/main" id="{FE60F094-8651-44F7-800A-5C5878936E8F}"/>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1" name="Freeform 32">
              <a:extLst>
                <a:ext uri="{FF2B5EF4-FFF2-40B4-BE49-F238E27FC236}">
                  <a16:creationId xmlns:a16="http://schemas.microsoft.com/office/drawing/2014/main" id="{97B6F0CB-D65A-4FE1-82D0-C900FE691B92}"/>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2" name="Freeform 34">
              <a:extLst>
                <a:ext uri="{FF2B5EF4-FFF2-40B4-BE49-F238E27FC236}">
                  <a16:creationId xmlns:a16="http://schemas.microsoft.com/office/drawing/2014/main" id="{C5EA344F-8008-488F-91D7-61F621AFAF2B}"/>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3" name="Freeform 35">
              <a:extLst>
                <a:ext uri="{FF2B5EF4-FFF2-40B4-BE49-F238E27FC236}">
                  <a16:creationId xmlns:a16="http://schemas.microsoft.com/office/drawing/2014/main" id="{E3D1E55F-4B1E-4DF3-A491-0D8570B2984A}"/>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4" name="Freeform 36">
              <a:extLst>
                <a:ext uri="{FF2B5EF4-FFF2-40B4-BE49-F238E27FC236}">
                  <a16:creationId xmlns:a16="http://schemas.microsoft.com/office/drawing/2014/main" id="{E873DE5C-24B0-4BF4-8297-4BA1E4AAFFB1}"/>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5" name="Freeform 37">
              <a:extLst>
                <a:ext uri="{FF2B5EF4-FFF2-40B4-BE49-F238E27FC236}">
                  <a16:creationId xmlns:a16="http://schemas.microsoft.com/office/drawing/2014/main" id="{0CB938A8-5CF0-4C5E-984C-0CAEB0C3E27D}"/>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6" name="Freeform 38">
              <a:extLst>
                <a:ext uri="{FF2B5EF4-FFF2-40B4-BE49-F238E27FC236}">
                  <a16:creationId xmlns:a16="http://schemas.microsoft.com/office/drawing/2014/main" id="{78EBBE71-A1CC-4107-AFCC-83E067E57648}"/>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7" name="Freeform 39">
              <a:extLst>
                <a:ext uri="{FF2B5EF4-FFF2-40B4-BE49-F238E27FC236}">
                  <a16:creationId xmlns:a16="http://schemas.microsoft.com/office/drawing/2014/main" id="{188683EF-DA3F-456E-A35D-B703C1D05321}"/>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8" name="Freeform 40">
              <a:extLst>
                <a:ext uri="{FF2B5EF4-FFF2-40B4-BE49-F238E27FC236}">
                  <a16:creationId xmlns:a16="http://schemas.microsoft.com/office/drawing/2014/main" id="{67455D6C-9F5E-48F6-9D90-B3BF88850F42}"/>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9" name="Freeform 41">
              <a:extLst>
                <a:ext uri="{FF2B5EF4-FFF2-40B4-BE49-F238E27FC236}">
                  <a16:creationId xmlns:a16="http://schemas.microsoft.com/office/drawing/2014/main" id="{2049801F-BD8D-4E9D-AAEA-FAFAAC41C841}"/>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0" name="Freeform 42">
              <a:extLst>
                <a:ext uri="{FF2B5EF4-FFF2-40B4-BE49-F238E27FC236}">
                  <a16:creationId xmlns:a16="http://schemas.microsoft.com/office/drawing/2014/main" id="{05096163-0CFF-4224-8C90-BA89F552F8CA}"/>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1" name="Freeform 43">
              <a:extLst>
                <a:ext uri="{FF2B5EF4-FFF2-40B4-BE49-F238E27FC236}">
                  <a16:creationId xmlns:a16="http://schemas.microsoft.com/office/drawing/2014/main" id="{F9AE60ED-4BD6-40E5-A3C9-CDC44B29DFA4}"/>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2" name="Freeform 44">
              <a:extLst>
                <a:ext uri="{FF2B5EF4-FFF2-40B4-BE49-F238E27FC236}">
                  <a16:creationId xmlns:a16="http://schemas.microsoft.com/office/drawing/2014/main" id="{DA4117E0-3B90-46EB-B97A-0867BD9DA1EE}"/>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3" name="Freeform 45">
              <a:extLst>
                <a:ext uri="{FF2B5EF4-FFF2-40B4-BE49-F238E27FC236}">
                  <a16:creationId xmlns:a16="http://schemas.microsoft.com/office/drawing/2014/main" id="{761EEC17-AA04-4CC5-B696-C93A624A73AE}"/>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4" name="Freeform 46">
              <a:extLst>
                <a:ext uri="{FF2B5EF4-FFF2-40B4-BE49-F238E27FC236}">
                  <a16:creationId xmlns:a16="http://schemas.microsoft.com/office/drawing/2014/main" id="{19E01E8B-2F3E-4806-9747-A9FD6D7CAB0C}"/>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5" name="Freeform 47">
              <a:extLst>
                <a:ext uri="{FF2B5EF4-FFF2-40B4-BE49-F238E27FC236}">
                  <a16:creationId xmlns:a16="http://schemas.microsoft.com/office/drawing/2014/main" id="{31CE3624-CAB2-42C8-A51A-24F5AB0888CC}"/>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6" name="Freeform 48">
              <a:extLst>
                <a:ext uri="{FF2B5EF4-FFF2-40B4-BE49-F238E27FC236}">
                  <a16:creationId xmlns:a16="http://schemas.microsoft.com/office/drawing/2014/main" id="{6046A1D0-D1B4-4EA9-B279-0BB0EB50C4FE}"/>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7" name="Freeform 49">
              <a:extLst>
                <a:ext uri="{FF2B5EF4-FFF2-40B4-BE49-F238E27FC236}">
                  <a16:creationId xmlns:a16="http://schemas.microsoft.com/office/drawing/2014/main" id="{D4B7AB6C-F51F-4D3C-B7AD-C1C1D664E317}"/>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8" name="Freeform 50">
              <a:extLst>
                <a:ext uri="{FF2B5EF4-FFF2-40B4-BE49-F238E27FC236}">
                  <a16:creationId xmlns:a16="http://schemas.microsoft.com/office/drawing/2014/main" id="{8E10AC4C-338C-4C57-B1AE-E90AD682072D}"/>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9" name="Freeform 51">
              <a:extLst>
                <a:ext uri="{FF2B5EF4-FFF2-40B4-BE49-F238E27FC236}">
                  <a16:creationId xmlns:a16="http://schemas.microsoft.com/office/drawing/2014/main" id="{34BF4F08-8DEC-4C2B-A2AF-788F7F1E4803}"/>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0" name="Freeform 52">
              <a:extLst>
                <a:ext uri="{FF2B5EF4-FFF2-40B4-BE49-F238E27FC236}">
                  <a16:creationId xmlns:a16="http://schemas.microsoft.com/office/drawing/2014/main" id="{CFAEED60-DD64-46E7-8E79-CE50C14F1A69}"/>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1" name="Freeform 53">
              <a:extLst>
                <a:ext uri="{FF2B5EF4-FFF2-40B4-BE49-F238E27FC236}">
                  <a16:creationId xmlns:a16="http://schemas.microsoft.com/office/drawing/2014/main" id="{71261761-F990-43CC-844E-2C0A2477EF5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2" name="Freeform 54">
              <a:extLst>
                <a:ext uri="{FF2B5EF4-FFF2-40B4-BE49-F238E27FC236}">
                  <a16:creationId xmlns:a16="http://schemas.microsoft.com/office/drawing/2014/main" id="{D4D822F0-487A-41CD-89A2-BFEAF94DA3A6}"/>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3" name="Freeform 55">
              <a:extLst>
                <a:ext uri="{FF2B5EF4-FFF2-40B4-BE49-F238E27FC236}">
                  <a16:creationId xmlns:a16="http://schemas.microsoft.com/office/drawing/2014/main" id="{64127AD4-1815-4284-AA88-8E4CBE2BEB06}"/>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4" name="Freeform 56">
              <a:extLst>
                <a:ext uri="{FF2B5EF4-FFF2-40B4-BE49-F238E27FC236}">
                  <a16:creationId xmlns:a16="http://schemas.microsoft.com/office/drawing/2014/main" id="{BD21305C-D290-41CE-8BC3-99457C64FB12}"/>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5" name="Freeform 57">
              <a:extLst>
                <a:ext uri="{FF2B5EF4-FFF2-40B4-BE49-F238E27FC236}">
                  <a16:creationId xmlns:a16="http://schemas.microsoft.com/office/drawing/2014/main" id="{C54B15DF-E6D7-4531-BBF7-8FF9AA9A4B2A}"/>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6" name="Freeform 58">
              <a:extLst>
                <a:ext uri="{FF2B5EF4-FFF2-40B4-BE49-F238E27FC236}">
                  <a16:creationId xmlns:a16="http://schemas.microsoft.com/office/drawing/2014/main" id="{4D304613-492C-427C-A02E-E05ACE6B32EE}"/>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7" name="Freeform 59">
              <a:extLst>
                <a:ext uri="{FF2B5EF4-FFF2-40B4-BE49-F238E27FC236}">
                  <a16:creationId xmlns:a16="http://schemas.microsoft.com/office/drawing/2014/main" id="{52AED092-BCE9-47D3-8D39-F2C4684C6122}"/>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8" name="Freeform 60">
              <a:extLst>
                <a:ext uri="{FF2B5EF4-FFF2-40B4-BE49-F238E27FC236}">
                  <a16:creationId xmlns:a16="http://schemas.microsoft.com/office/drawing/2014/main" id="{E9BCC919-A30E-4FA5-91D6-D4CA02EF0948}"/>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9" name="Freeform 61">
              <a:extLst>
                <a:ext uri="{FF2B5EF4-FFF2-40B4-BE49-F238E27FC236}">
                  <a16:creationId xmlns:a16="http://schemas.microsoft.com/office/drawing/2014/main" id="{6CFE3E2A-8488-4AFD-ABAE-938C82F3797D}"/>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0" name="Freeform 62">
              <a:extLst>
                <a:ext uri="{FF2B5EF4-FFF2-40B4-BE49-F238E27FC236}">
                  <a16:creationId xmlns:a16="http://schemas.microsoft.com/office/drawing/2014/main" id="{AE6E86CC-9825-414A-B885-AD3D5F84D60F}"/>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70" name="Freeform: Shape 69">
            <a:extLst>
              <a:ext uri="{FF2B5EF4-FFF2-40B4-BE49-F238E27FC236}">
                <a16:creationId xmlns:a16="http://schemas.microsoft.com/office/drawing/2014/main" id="{BABC578D-5081-452E-A28F-C835C1DA64A1}"/>
              </a:ext>
            </a:extLst>
          </p:cNvPr>
          <p:cNvSpPr/>
          <p:nvPr userDrawn="1"/>
        </p:nvSpPr>
        <p:spPr>
          <a:xfrm>
            <a:off x="6499358" y="-1"/>
            <a:ext cx="5704638" cy="6879660"/>
          </a:xfrm>
          <a:custGeom>
            <a:avLst/>
            <a:gdLst>
              <a:gd name="connsiteX0" fmla="*/ 1684339 w 5704638"/>
              <a:gd name="connsiteY0" fmla="*/ 0 h 6879660"/>
              <a:gd name="connsiteX1" fmla="*/ 5704638 w 5704638"/>
              <a:gd name="connsiteY1" fmla="*/ 0 h 6879660"/>
              <a:gd name="connsiteX2" fmla="*/ 5704638 w 5704638"/>
              <a:gd name="connsiteY2" fmla="*/ 6879660 h 6879660"/>
              <a:gd name="connsiteX3" fmla="*/ 1684339 w 5704638"/>
              <a:gd name="connsiteY3" fmla="*/ 6879660 h 6879660"/>
              <a:gd name="connsiteX4" fmla="*/ 0 w 5704638"/>
              <a:gd name="connsiteY4" fmla="*/ 6437231 h 6879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04638" h="6879660">
                <a:moveTo>
                  <a:pt x="1684339" y="0"/>
                </a:moveTo>
                <a:lnTo>
                  <a:pt x="5704638" y="0"/>
                </a:lnTo>
                <a:lnTo>
                  <a:pt x="5704638" y="6879660"/>
                </a:lnTo>
                <a:lnTo>
                  <a:pt x="1684339" y="6879660"/>
                </a:lnTo>
                <a:lnTo>
                  <a:pt x="0" y="6437231"/>
                </a:lnTo>
                <a:close/>
              </a:path>
            </a:pathLst>
          </a:custGeom>
          <a:blipFill>
            <a:blip r:embed="rId3" cstate="screen">
              <a:extLst>
                <a:ext uri="{28A0092B-C50C-407E-A947-70E740481C1C}">
                  <a14:useLocalDpi xmlns:a14="http://schemas.microsoft.com/office/drawing/2010/main"/>
                </a:ext>
              </a:extLst>
            </a:blip>
            <a:srcRect/>
            <a:stretch>
              <a:fillRect l="-39968" t="-3581" r="-35868" b="-8815"/>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3" name="Text Placeholder 140">
            <a:extLst>
              <a:ext uri="{FF2B5EF4-FFF2-40B4-BE49-F238E27FC236}">
                <a16:creationId xmlns:a16="http://schemas.microsoft.com/office/drawing/2014/main" id="{06AF1983-185F-47DE-98ED-8E65C1C77DFD}"/>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8D9D2841-CD85-42CB-9788-F269FA32FEC4}"/>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361214058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1F917-01CE-4331-AB1E-74B962EECC12}"/>
              </a:ext>
            </a:extLst>
          </p:cNvPr>
          <p:cNvSpPr>
            <a:spLocks noGrp="1"/>
          </p:cNvSpPr>
          <p:nvPr>
            <p:ph type="title" hasCustomPrompt="1"/>
          </p:nvPr>
        </p:nvSpPr>
        <p:spPr>
          <a:xfrm>
            <a:off x="1428765" y="395066"/>
            <a:ext cx="10296000" cy="887360"/>
          </a:xfrm>
        </p:spPr>
        <p:txBody>
          <a:bodyPr/>
          <a:lstStyle>
            <a:lvl1pPr>
              <a:defRPr/>
            </a:lvl1pPr>
          </a:lstStyle>
          <a:p>
            <a:r>
              <a:rPr lang="en-AU" noProof="0" dirty="0"/>
              <a:t>Title and content</a:t>
            </a:r>
          </a:p>
        </p:txBody>
      </p:sp>
      <p:sp>
        <p:nvSpPr>
          <p:cNvPr id="3" name="Content Placeholder 2">
            <a:extLst>
              <a:ext uri="{FF2B5EF4-FFF2-40B4-BE49-F238E27FC236}">
                <a16:creationId xmlns:a16="http://schemas.microsoft.com/office/drawing/2014/main" id="{37A7AD5C-27FE-4927-A5C6-D642B489CA22}"/>
              </a:ext>
            </a:extLst>
          </p:cNvPr>
          <p:cNvSpPr>
            <a:spLocks noGrp="1"/>
          </p:cNvSpPr>
          <p:nvPr>
            <p:ph idx="1" hasCustomPrompt="1"/>
          </p:nvPr>
        </p:nvSpPr>
        <p:spPr>
          <a:xfrm>
            <a:off x="316358" y="1532415"/>
            <a:ext cx="11408407" cy="4376944"/>
          </a:xfrm>
        </p:spPr>
        <p:txBody>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AU" noProof="0" dirty="0"/>
              <a:t>Click to add text, or click on the relevant icon at the centre of the placeholder to add: Table / Chart / SmartArt / Image / Media. There are five type style levels. To access the type styles, click on the text and press the ‘Increase / Decrease List Level’ buttons in the Paragraph section of the Home ribbon.</a:t>
            </a:r>
          </a:p>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4" name="Date Placeholder 3">
            <a:extLst>
              <a:ext uri="{FF2B5EF4-FFF2-40B4-BE49-F238E27FC236}">
                <a16:creationId xmlns:a16="http://schemas.microsoft.com/office/drawing/2014/main" id="{E0343E2C-891A-4EFA-B177-79A203A954BF}"/>
              </a:ext>
            </a:extLst>
          </p:cNvPr>
          <p:cNvSpPr>
            <a:spLocks noGrp="1"/>
          </p:cNvSpPr>
          <p:nvPr>
            <p:ph type="dt" sz="half" idx="10"/>
          </p:nvPr>
        </p:nvSpPr>
        <p:spPr/>
        <p:txBody>
          <a:bodyPr/>
          <a:lstStyle/>
          <a:p>
            <a:fld id="{9779B32D-F9FA-4261-B185-C59FA1578162}" type="datetime1">
              <a:rPr lang="en-AU" noProof="0" smtClean="0"/>
              <a:t>22/03/2020</a:t>
            </a:fld>
            <a:endParaRPr lang="en-AU" noProof="0"/>
          </a:p>
        </p:txBody>
      </p:sp>
      <p:sp>
        <p:nvSpPr>
          <p:cNvPr id="5" name="Footer Placeholder 4">
            <a:extLst>
              <a:ext uri="{FF2B5EF4-FFF2-40B4-BE49-F238E27FC236}">
                <a16:creationId xmlns:a16="http://schemas.microsoft.com/office/drawing/2014/main" id="{79D28311-B38F-4316-93C3-A38E25C4D847}"/>
              </a:ext>
            </a:extLst>
          </p:cNvPr>
          <p:cNvSpPr>
            <a:spLocks noGrp="1"/>
          </p:cNvSpPr>
          <p:nvPr>
            <p:ph type="ftr" sz="quarter" idx="11"/>
          </p:nvPr>
        </p:nvSpPr>
        <p:spPr/>
        <p:txBody>
          <a:bodyPr/>
          <a:lstStyle/>
          <a:p>
            <a:endParaRPr lang="en-AU" noProof="0"/>
          </a:p>
        </p:txBody>
      </p:sp>
      <p:sp>
        <p:nvSpPr>
          <p:cNvPr id="6" name="Slide Number Placeholder 5">
            <a:extLst>
              <a:ext uri="{FF2B5EF4-FFF2-40B4-BE49-F238E27FC236}">
                <a16:creationId xmlns:a16="http://schemas.microsoft.com/office/drawing/2014/main" id="{ABBBCB2E-0337-4FDD-956F-BDAC9ED1A6B4}"/>
              </a:ext>
            </a:extLst>
          </p:cNvPr>
          <p:cNvSpPr>
            <a:spLocks noGrp="1"/>
          </p:cNvSpPr>
          <p:nvPr>
            <p:ph type="sldNum" sz="quarter" idx="12"/>
          </p:nvPr>
        </p:nvSpPr>
        <p:spPr/>
        <p:txBody>
          <a:bodyPr/>
          <a:lstStyle/>
          <a:p>
            <a:fld id="{DC22DD25-61AE-413C-B4D2-EF2365C9B2E1}" type="slidenum">
              <a:rPr lang="en-AU" noProof="0" smtClean="0"/>
              <a:t>‹#›</a:t>
            </a:fld>
            <a:endParaRPr lang="en-AU" noProof="0"/>
          </a:p>
        </p:txBody>
      </p:sp>
    </p:spTree>
    <p:extLst>
      <p:ext uri="{BB962C8B-B14F-4D97-AF65-F5344CB8AC3E}">
        <p14:creationId xmlns:p14="http://schemas.microsoft.com/office/powerpoint/2010/main" val="309709862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1F917-01CE-4331-AB1E-74B962EECC12}"/>
              </a:ext>
            </a:extLst>
          </p:cNvPr>
          <p:cNvSpPr>
            <a:spLocks noGrp="1"/>
          </p:cNvSpPr>
          <p:nvPr>
            <p:ph type="title" hasCustomPrompt="1"/>
          </p:nvPr>
        </p:nvSpPr>
        <p:spPr>
          <a:xfrm>
            <a:off x="1428765" y="395066"/>
            <a:ext cx="10296000" cy="887360"/>
          </a:xfrm>
        </p:spPr>
        <p:txBody>
          <a:bodyPr/>
          <a:lstStyle>
            <a:lvl1pPr>
              <a:defRPr/>
            </a:lvl1pPr>
          </a:lstStyle>
          <a:p>
            <a:r>
              <a:rPr lang="en-AU" noProof="0" dirty="0"/>
              <a:t>Two content</a:t>
            </a:r>
          </a:p>
        </p:txBody>
      </p:sp>
      <p:sp>
        <p:nvSpPr>
          <p:cNvPr id="3" name="Content Placeholder 2">
            <a:extLst>
              <a:ext uri="{FF2B5EF4-FFF2-40B4-BE49-F238E27FC236}">
                <a16:creationId xmlns:a16="http://schemas.microsoft.com/office/drawing/2014/main" id="{37A7AD5C-27FE-4927-A5C6-D642B489CA22}"/>
              </a:ext>
            </a:extLst>
          </p:cNvPr>
          <p:cNvSpPr>
            <a:spLocks noGrp="1"/>
          </p:cNvSpPr>
          <p:nvPr>
            <p:ph idx="1" hasCustomPrompt="1"/>
          </p:nvPr>
        </p:nvSpPr>
        <p:spPr>
          <a:xfrm>
            <a:off x="316358" y="1532415"/>
            <a:ext cx="5400000" cy="4376944"/>
          </a:xfrm>
        </p:spPr>
        <p:txBody>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AU" noProof="0" dirty="0"/>
              <a:t>Click to add text, or click on the relevant icon at the centre of the placeholder to add: Table / Chart / SmartArt / Image / Media. There are five type style levels. To access the type styles, click on the text and press the ‘Increase / Decrease List Level’ buttons in the Paragraph section of the Home ribbon.</a:t>
            </a:r>
          </a:p>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4" name="Date Placeholder 3">
            <a:extLst>
              <a:ext uri="{FF2B5EF4-FFF2-40B4-BE49-F238E27FC236}">
                <a16:creationId xmlns:a16="http://schemas.microsoft.com/office/drawing/2014/main" id="{E0343E2C-891A-4EFA-B177-79A203A954BF}"/>
              </a:ext>
            </a:extLst>
          </p:cNvPr>
          <p:cNvSpPr>
            <a:spLocks noGrp="1"/>
          </p:cNvSpPr>
          <p:nvPr>
            <p:ph type="dt" sz="half" idx="10"/>
          </p:nvPr>
        </p:nvSpPr>
        <p:spPr/>
        <p:txBody>
          <a:bodyPr/>
          <a:lstStyle/>
          <a:p>
            <a:fld id="{9779B32D-F9FA-4261-B185-C59FA1578162}" type="datetime1">
              <a:rPr lang="en-AU" noProof="0" smtClean="0"/>
              <a:t>22/03/2020</a:t>
            </a:fld>
            <a:endParaRPr lang="en-AU" noProof="0"/>
          </a:p>
        </p:txBody>
      </p:sp>
      <p:sp>
        <p:nvSpPr>
          <p:cNvPr id="5" name="Footer Placeholder 4">
            <a:extLst>
              <a:ext uri="{FF2B5EF4-FFF2-40B4-BE49-F238E27FC236}">
                <a16:creationId xmlns:a16="http://schemas.microsoft.com/office/drawing/2014/main" id="{79D28311-B38F-4316-93C3-A38E25C4D847}"/>
              </a:ext>
            </a:extLst>
          </p:cNvPr>
          <p:cNvSpPr>
            <a:spLocks noGrp="1"/>
          </p:cNvSpPr>
          <p:nvPr>
            <p:ph type="ftr" sz="quarter" idx="11"/>
          </p:nvPr>
        </p:nvSpPr>
        <p:spPr/>
        <p:txBody>
          <a:bodyPr/>
          <a:lstStyle/>
          <a:p>
            <a:endParaRPr lang="en-AU" noProof="0"/>
          </a:p>
        </p:txBody>
      </p:sp>
      <p:sp>
        <p:nvSpPr>
          <p:cNvPr id="6" name="Slide Number Placeholder 5">
            <a:extLst>
              <a:ext uri="{FF2B5EF4-FFF2-40B4-BE49-F238E27FC236}">
                <a16:creationId xmlns:a16="http://schemas.microsoft.com/office/drawing/2014/main" id="{ABBBCB2E-0337-4FDD-956F-BDAC9ED1A6B4}"/>
              </a:ext>
            </a:extLst>
          </p:cNvPr>
          <p:cNvSpPr>
            <a:spLocks noGrp="1"/>
          </p:cNvSpPr>
          <p:nvPr>
            <p:ph type="sldNum" sz="quarter" idx="12"/>
          </p:nvPr>
        </p:nvSpPr>
        <p:spPr/>
        <p:txBody>
          <a:bodyPr/>
          <a:lstStyle/>
          <a:p>
            <a:fld id="{DC22DD25-61AE-413C-B4D2-EF2365C9B2E1}" type="slidenum">
              <a:rPr lang="en-AU" noProof="0" smtClean="0"/>
              <a:t>‹#›</a:t>
            </a:fld>
            <a:endParaRPr lang="en-AU" noProof="0"/>
          </a:p>
        </p:txBody>
      </p:sp>
      <p:sp>
        <p:nvSpPr>
          <p:cNvPr id="7" name="Content Placeholder 2">
            <a:extLst>
              <a:ext uri="{FF2B5EF4-FFF2-40B4-BE49-F238E27FC236}">
                <a16:creationId xmlns:a16="http://schemas.microsoft.com/office/drawing/2014/main" id="{67A73130-BD65-49F1-9021-B25378530968}"/>
              </a:ext>
            </a:extLst>
          </p:cNvPr>
          <p:cNvSpPr>
            <a:spLocks noGrp="1"/>
          </p:cNvSpPr>
          <p:nvPr>
            <p:ph idx="13" hasCustomPrompt="1"/>
          </p:nvPr>
        </p:nvSpPr>
        <p:spPr>
          <a:xfrm>
            <a:off x="6313741" y="1532415"/>
            <a:ext cx="5400000" cy="4376944"/>
          </a:xfrm>
        </p:spPr>
        <p:txBody>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AU" noProof="0" dirty="0"/>
              <a:t>Click to add text, or click on the relevant icon at the centre of the placeholder to add: Table / Chart / SmartArt / Image / Media. There are five type style levels. To access the type styles, click on the text and press the ‘Increase / Decrease List Level’ buttons in the Paragraph section of the Home ribbon.</a:t>
            </a:r>
          </a:p>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Tree>
    <p:extLst>
      <p:ext uri="{BB962C8B-B14F-4D97-AF65-F5344CB8AC3E}">
        <p14:creationId xmlns:p14="http://schemas.microsoft.com/office/powerpoint/2010/main" val="229001401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1F917-01CE-4331-AB1E-74B962EECC12}"/>
              </a:ext>
            </a:extLst>
          </p:cNvPr>
          <p:cNvSpPr>
            <a:spLocks noGrp="1"/>
          </p:cNvSpPr>
          <p:nvPr>
            <p:ph type="title" hasCustomPrompt="1"/>
          </p:nvPr>
        </p:nvSpPr>
        <p:spPr>
          <a:xfrm>
            <a:off x="1428765" y="395066"/>
            <a:ext cx="10296000" cy="887360"/>
          </a:xfrm>
        </p:spPr>
        <p:txBody>
          <a:bodyPr/>
          <a:lstStyle>
            <a:lvl1pPr>
              <a:defRPr/>
            </a:lvl1pPr>
          </a:lstStyle>
          <a:p>
            <a:r>
              <a:rPr lang="en-AU" noProof="0" dirty="0"/>
              <a:t>Two column text slide</a:t>
            </a:r>
          </a:p>
        </p:txBody>
      </p:sp>
      <p:sp>
        <p:nvSpPr>
          <p:cNvPr id="4" name="Date Placeholder 3">
            <a:extLst>
              <a:ext uri="{FF2B5EF4-FFF2-40B4-BE49-F238E27FC236}">
                <a16:creationId xmlns:a16="http://schemas.microsoft.com/office/drawing/2014/main" id="{E0343E2C-891A-4EFA-B177-79A203A954BF}"/>
              </a:ext>
            </a:extLst>
          </p:cNvPr>
          <p:cNvSpPr>
            <a:spLocks noGrp="1"/>
          </p:cNvSpPr>
          <p:nvPr>
            <p:ph type="dt" sz="half" idx="10"/>
          </p:nvPr>
        </p:nvSpPr>
        <p:spPr/>
        <p:txBody>
          <a:bodyPr/>
          <a:lstStyle/>
          <a:p>
            <a:fld id="{7653400A-F88E-43AE-A990-A2146D650ECD}" type="datetime1">
              <a:rPr lang="en-AU" noProof="0" smtClean="0"/>
              <a:t>22/03/2020</a:t>
            </a:fld>
            <a:endParaRPr lang="en-AU" noProof="0"/>
          </a:p>
        </p:txBody>
      </p:sp>
      <p:sp>
        <p:nvSpPr>
          <p:cNvPr id="5" name="Footer Placeholder 4">
            <a:extLst>
              <a:ext uri="{FF2B5EF4-FFF2-40B4-BE49-F238E27FC236}">
                <a16:creationId xmlns:a16="http://schemas.microsoft.com/office/drawing/2014/main" id="{79D28311-B38F-4316-93C3-A38E25C4D847}"/>
              </a:ext>
            </a:extLst>
          </p:cNvPr>
          <p:cNvSpPr>
            <a:spLocks noGrp="1"/>
          </p:cNvSpPr>
          <p:nvPr>
            <p:ph type="ftr" sz="quarter" idx="11"/>
          </p:nvPr>
        </p:nvSpPr>
        <p:spPr/>
        <p:txBody>
          <a:bodyPr/>
          <a:lstStyle/>
          <a:p>
            <a:endParaRPr lang="en-AU" noProof="0"/>
          </a:p>
        </p:txBody>
      </p:sp>
      <p:sp>
        <p:nvSpPr>
          <p:cNvPr id="6" name="Slide Number Placeholder 5">
            <a:extLst>
              <a:ext uri="{FF2B5EF4-FFF2-40B4-BE49-F238E27FC236}">
                <a16:creationId xmlns:a16="http://schemas.microsoft.com/office/drawing/2014/main" id="{ABBBCB2E-0337-4FDD-956F-BDAC9ED1A6B4}"/>
              </a:ext>
            </a:extLst>
          </p:cNvPr>
          <p:cNvSpPr>
            <a:spLocks noGrp="1"/>
          </p:cNvSpPr>
          <p:nvPr>
            <p:ph type="sldNum" sz="quarter" idx="12"/>
          </p:nvPr>
        </p:nvSpPr>
        <p:spPr/>
        <p:txBody>
          <a:bodyPr/>
          <a:lstStyle/>
          <a:p>
            <a:fld id="{DC22DD25-61AE-413C-B4D2-EF2365C9B2E1}" type="slidenum">
              <a:rPr lang="en-AU" noProof="0" smtClean="0"/>
              <a:t>‹#›</a:t>
            </a:fld>
            <a:endParaRPr lang="en-AU" noProof="0"/>
          </a:p>
        </p:txBody>
      </p:sp>
      <p:sp>
        <p:nvSpPr>
          <p:cNvPr id="8" name="Text Placeholder 7">
            <a:extLst>
              <a:ext uri="{FF2B5EF4-FFF2-40B4-BE49-F238E27FC236}">
                <a16:creationId xmlns:a16="http://schemas.microsoft.com/office/drawing/2014/main" id="{454D350D-E484-4913-8199-EB8C83FA4F63}"/>
              </a:ext>
            </a:extLst>
          </p:cNvPr>
          <p:cNvSpPr>
            <a:spLocks noGrp="1"/>
          </p:cNvSpPr>
          <p:nvPr>
            <p:ph type="body" sz="quarter" idx="13" hasCustomPrompt="1"/>
          </p:nvPr>
        </p:nvSpPr>
        <p:spPr>
          <a:xfrm>
            <a:off x="316358" y="1532415"/>
            <a:ext cx="11408407" cy="4459190"/>
          </a:xfrm>
        </p:spPr>
        <p:txBody>
          <a:bodyPr numCol="2" spcCol="360000"/>
          <a:lstStyle>
            <a:lvl1pPr>
              <a:defRPr/>
            </a:lvl1pPr>
          </a:lstStyle>
          <a:p>
            <a:pPr lvl="0"/>
            <a:r>
              <a:rPr lang="en-AU" noProof="0" dirty="0"/>
              <a:t>There are five type style levels. To access the type styles, click on the text and press the ‘Increase / Decrease List Level’ buttons in the Paragraph section of the Home ribbon.</a:t>
            </a:r>
          </a:p>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Tree>
    <p:extLst>
      <p:ext uri="{BB962C8B-B14F-4D97-AF65-F5344CB8AC3E}">
        <p14:creationId xmlns:p14="http://schemas.microsoft.com/office/powerpoint/2010/main" val="109324917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hree column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1F917-01CE-4331-AB1E-74B962EECC12}"/>
              </a:ext>
            </a:extLst>
          </p:cNvPr>
          <p:cNvSpPr>
            <a:spLocks noGrp="1"/>
          </p:cNvSpPr>
          <p:nvPr>
            <p:ph type="title" hasCustomPrompt="1"/>
          </p:nvPr>
        </p:nvSpPr>
        <p:spPr>
          <a:xfrm>
            <a:off x="1428765" y="395066"/>
            <a:ext cx="10296000" cy="887360"/>
          </a:xfrm>
        </p:spPr>
        <p:txBody>
          <a:bodyPr/>
          <a:lstStyle>
            <a:lvl1pPr>
              <a:defRPr/>
            </a:lvl1pPr>
          </a:lstStyle>
          <a:p>
            <a:r>
              <a:rPr lang="en-AU" noProof="0" dirty="0"/>
              <a:t>Three column text slide</a:t>
            </a:r>
          </a:p>
        </p:txBody>
      </p:sp>
      <p:sp>
        <p:nvSpPr>
          <p:cNvPr id="4" name="Date Placeholder 3">
            <a:extLst>
              <a:ext uri="{FF2B5EF4-FFF2-40B4-BE49-F238E27FC236}">
                <a16:creationId xmlns:a16="http://schemas.microsoft.com/office/drawing/2014/main" id="{E0343E2C-891A-4EFA-B177-79A203A954BF}"/>
              </a:ext>
            </a:extLst>
          </p:cNvPr>
          <p:cNvSpPr>
            <a:spLocks noGrp="1"/>
          </p:cNvSpPr>
          <p:nvPr>
            <p:ph type="dt" sz="half" idx="10"/>
          </p:nvPr>
        </p:nvSpPr>
        <p:spPr/>
        <p:txBody>
          <a:bodyPr/>
          <a:lstStyle/>
          <a:p>
            <a:fld id="{0F757AC4-CA73-4AA5-94CF-7FC707DB7435}" type="datetime1">
              <a:rPr lang="en-AU" noProof="0" smtClean="0"/>
              <a:t>22/03/2020</a:t>
            </a:fld>
            <a:endParaRPr lang="en-AU" noProof="0"/>
          </a:p>
        </p:txBody>
      </p:sp>
      <p:sp>
        <p:nvSpPr>
          <p:cNvPr id="5" name="Footer Placeholder 4">
            <a:extLst>
              <a:ext uri="{FF2B5EF4-FFF2-40B4-BE49-F238E27FC236}">
                <a16:creationId xmlns:a16="http://schemas.microsoft.com/office/drawing/2014/main" id="{79D28311-B38F-4316-93C3-A38E25C4D847}"/>
              </a:ext>
            </a:extLst>
          </p:cNvPr>
          <p:cNvSpPr>
            <a:spLocks noGrp="1"/>
          </p:cNvSpPr>
          <p:nvPr>
            <p:ph type="ftr" sz="quarter" idx="11"/>
          </p:nvPr>
        </p:nvSpPr>
        <p:spPr/>
        <p:txBody>
          <a:bodyPr/>
          <a:lstStyle/>
          <a:p>
            <a:endParaRPr lang="en-AU" noProof="0"/>
          </a:p>
        </p:txBody>
      </p:sp>
      <p:sp>
        <p:nvSpPr>
          <p:cNvPr id="6" name="Slide Number Placeholder 5">
            <a:extLst>
              <a:ext uri="{FF2B5EF4-FFF2-40B4-BE49-F238E27FC236}">
                <a16:creationId xmlns:a16="http://schemas.microsoft.com/office/drawing/2014/main" id="{ABBBCB2E-0337-4FDD-956F-BDAC9ED1A6B4}"/>
              </a:ext>
            </a:extLst>
          </p:cNvPr>
          <p:cNvSpPr>
            <a:spLocks noGrp="1"/>
          </p:cNvSpPr>
          <p:nvPr>
            <p:ph type="sldNum" sz="quarter" idx="12"/>
          </p:nvPr>
        </p:nvSpPr>
        <p:spPr/>
        <p:txBody>
          <a:bodyPr/>
          <a:lstStyle/>
          <a:p>
            <a:fld id="{DC22DD25-61AE-413C-B4D2-EF2365C9B2E1}" type="slidenum">
              <a:rPr lang="en-AU" noProof="0" smtClean="0"/>
              <a:t>‹#›</a:t>
            </a:fld>
            <a:endParaRPr lang="en-AU" noProof="0"/>
          </a:p>
        </p:txBody>
      </p:sp>
      <p:sp>
        <p:nvSpPr>
          <p:cNvPr id="8" name="Text Placeholder 7">
            <a:extLst>
              <a:ext uri="{FF2B5EF4-FFF2-40B4-BE49-F238E27FC236}">
                <a16:creationId xmlns:a16="http://schemas.microsoft.com/office/drawing/2014/main" id="{454D350D-E484-4913-8199-EB8C83FA4F63}"/>
              </a:ext>
            </a:extLst>
          </p:cNvPr>
          <p:cNvSpPr>
            <a:spLocks noGrp="1"/>
          </p:cNvSpPr>
          <p:nvPr>
            <p:ph type="body" sz="quarter" idx="13"/>
          </p:nvPr>
        </p:nvSpPr>
        <p:spPr>
          <a:xfrm>
            <a:off x="316358" y="1532415"/>
            <a:ext cx="11408407" cy="4459189"/>
          </a:xfrm>
        </p:spPr>
        <p:txBody>
          <a:bodyPr numCol="3" spcCol="360000"/>
          <a:lstStyle/>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Tree>
    <p:extLst>
      <p:ext uri="{BB962C8B-B14F-4D97-AF65-F5344CB8AC3E}">
        <p14:creationId xmlns:p14="http://schemas.microsoft.com/office/powerpoint/2010/main" val="363440542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Video and Presenter">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454D350D-E484-4913-8199-EB8C83FA4F63}"/>
              </a:ext>
            </a:extLst>
          </p:cNvPr>
          <p:cNvSpPr>
            <a:spLocks noGrp="1"/>
          </p:cNvSpPr>
          <p:nvPr>
            <p:ph type="body" sz="quarter" idx="13"/>
          </p:nvPr>
        </p:nvSpPr>
        <p:spPr>
          <a:xfrm>
            <a:off x="316357" y="1532415"/>
            <a:ext cx="7559430" cy="592453"/>
          </a:xfrm>
        </p:spPr>
        <p:txBody>
          <a:bodyPr numCol="1" spcCol="360000"/>
          <a:lstStyle/>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4" name="Title 3">
            <a:extLst>
              <a:ext uri="{FF2B5EF4-FFF2-40B4-BE49-F238E27FC236}">
                <a16:creationId xmlns:a16="http://schemas.microsoft.com/office/drawing/2014/main" id="{9D51BC2A-07E6-4F57-A3D0-BC904E276AFE}"/>
              </a:ext>
            </a:extLst>
          </p:cNvPr>
          <p:cNvSpPr>
            <a:spLocks noGrp="1"/>
          </p:cNvSpPr>
          <p:nvPr>
            <p:ph type="title"/>
          </p:nvPr>
        </p:nvSpPr>
        <p:spPr>
          <a:xfrm>
            <a:off x="1428765" y="395066"/>
            <a:ext cx="6447022" cy="887360"/>
          </a:xfrm>
        </p:spPr>
        <p:txBody>
          <a:bodyPr/>
          <a:lstStyle/>
          <a:p>
            <a:r>
              <a:rPr lang="en-US" dirty="0"/>
              <a:t>Click to edit Master title style</a:t>
            </a:r>
            <a:endParaRPr lang="en-AU" dirty="0"/>
          </a:p>
        </p:txBody>
      </p:sp>
      <p:sp>
        <p:nvSpPr>
          <p:cNvPr id="5" name="Footer Placeholder 4">
            <a:extLst>
              <a:ext uri="{FF2B5EF4-FFF2-40B4-BE49-F238E27FC236}">
                <a16:creationId xmlns:a16="http://schemas.microsoft.com/office/drawing/2014/main" id="{83C0ED71-D102-4A47-8D49-527E513DAA18}"/>
              </a:ext>
            </a:extLst>
          </p:cNvPr>
          <p:cNvSpPr>
            <a:spLocks noGrp="1"/>
          </p:cNvSpPr>
          <p:nvPr>
            <p:ph type="ftr" sz="quarter" idx="16"/>
          </p:nvPr>
        </p:nvSpPr>
        <p:spPr/>
        <p:txBody>
          <a:bodyPr/>
          <a:lstStyle/>
          <a:p>
            <a:endParaRPr lang="en-AU" noProof="0" dirty="0"/>
          </a:p>
        </p:txBody>
      </p:sp>
      <p:sp>
        <p:nvSpPr>
          <p:cNvPr id="7" name="Picture Placeholder 8">
            <a:extLst>
              <a:ext uri="{FF2B5EF4-FFF2-40B4-BE49-F238E27FC236}">
                <a16:creationId xmlns:a16="http://schemas.microsoft.com/office/drawing/2014/main" id="{2DF14112-10F2-4A1F-8E84-625C042A78AF}"/>
              </a:ext>
            </a:extLst>
          </p:cNvPr>
          <p:cNvSpPr>
            <a:spLocks noGrp="1"/>
          </p:cNvSpPr>
          <p:nvPr>
            <p:ph type="pic" sz="quarter" idx="14" hasCustomPrompt="1"/>
          </p:nvPr>
        </p:nvSpPr>
        <p:spPr>
          <a:xfrm>
            <a:off x="8136900" y="433468"/>
            <a:ext cx="3621629" cy="5739039"/>
          </a:xfrm>
          <a:blipFill>
            <a:blip r:embed="rId2" cstate="screen">
              <a:extLst>
                <a:ext uri="{28A0092B-C50C-407E-A947-70E740481C1C}">
                  <a14:useLocalDpi xmlns:a14="http://schemas.microsoft.com/office/drawing/2010/main"/>
                </a:ext>
              </a:extLst>
            </a:blip>
            <a:srcRect/>
            <a:stretch>
              <a:fillRect l="-25545" t="-2787" r="-25545" b="-2787"/>
            </a:stretch>
          </a:blipFill>
        </p:spPr>
        <p:txBody>
          <a:bodyPr>
            <a:normAutofit/>
          </a:bodyPr>
          <a:lstStyle>
            <a:lvl1pPr rtl="0">
              <a:defRPr sz="1600">
                <a:solidFill>
                  <a:schemeClr val="tx1">
                    <a:lumMod val="50000"/>
                    <a:lumOff val="50000"/>
                  </a:schemeClr>
                </a:solidFill>
              </a:defRPr>
            </a:lvl1pPr>
          </a:lstStyle>
          <a:p>
            <a:r>
              <a:rPr lang="en-AU" dirty="0"/>
              <a:t>Click icon to add image of presenter</a:t>
            </a:r>
          </a:p>
        </p:txBody>
      </p:sp>
      <p:sp>
        <p:nvSpPr>
          <p:cNvPr id="10" name="Media Placeholder 5">
            <a:extLst>
              <a:ext uri="{FF2B5EF4-FFF2-40B4-BE49-F238E27FC236}">
                <a16:creationId xmlns:a16="http://schemas.microsoft.com/office/drawing/2014/main" id="{D4618085-6A58-496C-A30D-555A1C153755}"/>
              </a:ext>
            </a:extLst>
          </p:cNvPr>
          <p:cNvSpPr>
            <a:spLocks noGrp="1"/>
          </p:cNvSpPr>
          <p:nvPr>
            <p:ph type="media" sz="quarter" idx="17" hasCustomPrompt="1"/>
          </p:nvPr>
        </p:nvSpPr>
        <p:spPr>
          <a:xfrm>
            <a:off x="433469" y="2124868"/>
            <a:ext cx="7442318" cy="4047639"/>
          </a:xfrm>
          <a:solidFill>
            <a:schemeClr val="bg1">
              <a:lumMod val="85000"/>
            </a:schemeClr>
          </a:solidFill>
        </p:spPr>
        <p:txBody>
          <a:bodyPr/>
          <a:lstStyle>
            <a:lvl1pPr>
              <a:defRPr sz="1600">
                <a:solidFill>
                  <a:schemeClr val="tx1">
                    <a:lumMod val="50000"/>
                    <a:lumOff val="50000"/>
                  </a:schemeClr>
                </a:solidFill>
              </a:defRPr>
            </a:lvl1pPr>
          </a:lstStyle>
          <a:p>
            <a:r>
              <a:rPr lang="en-AU" dirty="0"/>
              <a:t>Click icon to add video </a:t>
            </a:r>
          </a:p>
        </p:txBody>
      </p:sp>
      <p:sp>
        <p:nvSpPr>
          <p:cNvPr id="2" name="Date Placeholder 1">
            <a:extLst>
              <a:ext uri="{FF2B5EF4-FFF2-40B4-BE49-F238E27FC236}">
                <a16:creationId xmlns:a16="http://schemas.microsoft.com/office/drawing/2014/main" id="{F48E018D-B91E-4FCF-8E3D-E1119B796B64}"/>
              </a:ext>
            </a:extLst>
          </p:cNvPr>
          <p:cNvSpPr>
            <a:spLocks noGrp="1"/>
          </p:cNvSpPr>
          <p:nvPr>
            <p:ph type="dt" sz="half" idx="18"/>
          </p:nvPr>
        </p:nvSpPr>
        <p:spPr/>
        <p:txBody>
          <a:bodyPr/>
          <a:lstStyle/>
          <a:p>
            <a:fld id="{15C1EA3C-26E9-4B87-838B-C7B127160328}" type="datetime1">
              <a:rPr lang="en-AU" noProof="0" smtClean="0"/>
              <a:t>22/03/2020</a:t>
            </a:fld>
            <a:endParaRPr lang="en-AU" noProof="0" dirty="0"/>
          </a:p>
        </p:txBody>
      </p:sp>
      <p:sp>
        <p:nvSpPr>
          <p:cNvPr id="6" name="Slide Number Placeholder 5">
            <a:extLst>
              <a:ext uri="{FF2B5EF4-FFF2-40B4-BE49-F238E27FC236}">
                <a16:creationId xmlns:a16="http://schemas.microsoft.com/office/drawing/2014/main" id="{E0674060-CB40-4866-BC46-412241E584C8}"/>
              </a:ext>
            </a:extLst>
          </p:cNvPr>
          <p:cNvSpPr>
            <a:spLocks noGrp="1"/>
          </p:cNvSpPr>
          <p:nvPr>
            <p:ph type="sldNum" sz="quarter" idx="19"/>
          </p:nvPr>
        </p:nvSpPr>
        <p:spPr/>
        <p:txBody>
          <a:bodyPr/>
          <a:lstStyle/>
          <a:p>
            <a:fld id="{DC22DD25-61AE-413C-B4D2-EF2365C9B2E1}" type="slidenum">
              <a:rPr lang="en-AU" noProof="0" smtClean="0"/>
              <a:pPr/>
              <a:t>‹#›</a:t>
            </a:fld>
            <a:endParaRPr lang="en-AU" noProof="0" dirty="0"/>
          </a:p>
        </p:txBody>
      </p:sp>
    </p:spTree>
    <p:extLst>
      <p:ext uri="{BB962C8B-B14F-4D97-AF65-F5344CB8AC3E}">
        <p14:creationId xmlns:p14="http://schemas.microsoft.com/office/powerpoint/2010/main" val="14437359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B-partner">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sp>
        <p:nvSpPr>
          <p:cNvPr id="10" name="Picture Placeholder 138">
            <a:extLst>
              <a:ext uri="{FF2B5EF4-FFF2-40B4-BE49-F238E27FC236}">
                <a16:creationId xmlns:a16="http://schemas.microsoft.com/office/drawing/2014/main" id="{D91BA0D4-62CE-4418-96F2-0B48EF32B9D3}"/>
              </a:ext>
            </a:extLst>
          </p:cNvPr>
          <p:cNvSpPr>
            <a:spLocks noGrp="1"/>
          </p:cNvSpPr>
          <p:nvPr>
            <p:ph type="pic" sz="quarter" idx="13" hasCustomPrompt="1"/>
          </p:nvPr>
        </p:nvSpPr>
        <p:spPr>
          <a:xfrm>
            <a:off x="6272241"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noFill/>
        </p:spPr>
        <p:txBody>
          <a:bodyPr wrap="square" lIns="576000" tIns="1728000" rIns="360000" bIns="360000">
            <a:noAutofit/>
          </a:bodyPr>
          <a:lstStyle>
            <a:lvl1pPr algn="l">
              <a:defRPr sz="1600">
                <a:solidFill>
                  <a:schemeClr val="tx1">
                    <a:lumMod val="50000"/>
                    <a:lumOff val="50000"/>
                  </a:schemeClr>
                </a:solidFill>
              </a:defRPr>
            </a:lvl1pPr>
          </a:lstStyle>
          <a:p>
            <a:r>
              <a:rPr lang="en-AU" noProof="0" dirty="0"/>
              <a:t>Click central icon to add picture or pattern</a:t>
            </a:r>
          </a:p>
        </p:txBody>
      </p:sp>
      <p:grpSp>
        <p:nvGrpSpPr>
          <p:cNvPr id="70" name="Group 4">
            <a:extLst>
              <a:ext uri="{FF2B5EF4-FFF2-40B4-BE49-F238E27FC236}">
                <a16:creationId xmlns:a16="http://schemas.microsoft.com/office/drawing/2014/main" id="{3AFBB0F5-5EB0-405F-9812-3F6111C207C6}"/>
              </a:ext>
            </a:extLst>
          </p:cNvPr>
          <p:cNvGrpSpPr>
            <a:grpSpLocks noChangeAspect="1"/>
          </p:cNvGrpSpPr>
          <p:nvPr userDrawn="1"/>
        </p:nvGrpSpPr>
        <p:grpSpPr bwMode="auto">
          <a:xfrm>
            <a:off x="607255" y="616633"/>
            <a:ext cx="1440000" cy="1443689"/>
            <a:chOff x="2864" y="1181"/>
            <a:chExt cx="1952" cy="1957"/>
          </a:xfrm>
          <a:blipFill>
            <a:blip r:embed="rId2"/>
            <a:stretch>
              <a:fillRect/>
            </a:stretch>
          </a:blipFill>
        </p:grpSpPr>
        <p:sp>
          <p:nvSpPr>
            <p:cNvPr id="72" name="AutoShape 3">
              <a:extLst>
                <a:ext uri="{FF2B5EF4-FFF2-40B4-BE49-F238E27FC236}">
                  <a16:creationId xmlns:a16="http://schemas.microsoft.com/office/drawing/2014/main" id="{EE348DCA-F65E-472C-8E94-01A3FE818BC6}"/>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3" name="Rectangle 5">
              <a:extLst>
                <a:ext uri="{FF2B5EF4-FFF2-40B4-BE49-F238E27FC236}">
                  <a16:creationId xmlns:a16="http://schemas.microsoft.com/office/drawing/2014/main" id="{43ED83A1-CC4D-42EA-8ABE-37ED66A6485E}"/>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6" name="Freeform 6">
              <a:extLst>
                <a:ext uri="{FF2B5EF4-FFF2-40B4-BE49-F238E27FC236}">
                  <a16:creationId xmlns:a16="http://schemas.microsoft.com/office/drawing/2014/main" id="{C14D3AFF-4015-4ADB-AB21-B4EADD0CA39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7" name="Freeform 7">
              <a:extLst>
                <a:ext uri="{FF2B5EF4-FFF2-40B4-BE49-F238E27FC236}">
                  <a16:creationId xmlns:a16="http://schemas.microsoft.com/office/drawing/2014/main" id="{338B28A6-DBB6-499A-9175-D30CDBFB65D5}"/>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8" name="Freeform 8">
              <a:extLst>
                <a:ext uri="{FF2B5EF4-FFF2-40B4-BE49-F238E27FC236}">
                  <a16:creationId xmlns:a16="http://schemas.microsoft.com/office/drawing/2014/main" id="{B4F42473-3AD2-48CF-9DF2-688A050792D6}"/>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9" name="Freeform 9">
              <a:extLst>
                <a:ext uri="{FF2B5EF4-FFF2-40B4-BE49-F238E27FC236}">
                  <a16:creationId xmlns:a16="http://schemas.microsoft.com/office/drawing/2014/main" id="{4CFCC169-6EE2-4286-8FE4-D99450A4434D}"/>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0" name="Freeform 10">
              <a:extLst>
                <a:ext uri="{FF2B5EF4-FFF2-40B4-BE49-F238E27FC236}">
                  <a16:creationId xmlns:a16="http://schemas.microsoft.com/office/drawing/2014/main" id="{9D240A6C-65D8-4404-BD21-34BFC830B98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1" name="Freeform 11">
              <a:extLst>
                <a:ext uri="{FF2B5EF4-FFF2-40B4-BE49-F238E27FC236}">
                  <a16:creationId xmlns:a16="http://schemas.microsoft.com/office/drawing/2014/main" id="{D2693798-E801-4A01-899D-3526F4E67924}"/>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2" name="Freeform 12">
              <a:extLst>
                <a:ext uri="{FF2B5EF4-FFF2-40B4-BE49-F238E27FC236}">
                  <a16:creationId xmlns:a16="http://schemas.microsoft.com/office/drawing/2014/main" id="{285079AC-870B-48A5-93B9-BCEBA2C1494A}"/>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3" name="Freeform 13">
              <a:extLst>
                <a:ext uri="{FF2B5EF4-FFF2-40B4-BE49-F238E27FC236}">
                  <a16:creationId xmlns:a16="http://schemas.microsoft.com/office/drawing/2014/main" id="{999F3F9A-C895-4189-8520-0793CCCD0BF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4" name="Freeform 14">
              <a:extLst>
                <a:ext uri="{FF2B5EF4-FFF2-40B4-BE49-F238E27FC236}">
                  <a16:creationId xmlns:a16="http://schemas.microsoft.com/office/drawing/2014/main" id="{5161D696-7B40-4240-8A0E-23B94BADBCDC}"/>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5" name="Freeform 15">
              <a:extLst>
                <a:ext uri="{FF2B5EF4-FFF2-40B4-BE49-F238E27FC236}">
                  <a16:creationId xmlns:a16="http://schemas.microsoft.com/office/drawing/2014/main" id="{4C75893E-D358-44AC-A3CF-2EED9778A456}"/>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6" name="Freeform 16">
              <a:extLst>
                <a:ext uri="{FF2B5EF4-FFF2-40B4-BE49-F238E27FC236}">
                  <a16:creationId xmlns:a16="http://schemas.microsoft.com/office/drawing/2014/main" id="{7637E8F0-D81C-476F-8F8E-D9920CB899EE}"/>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7" name="Freeform 17">
              <a:extLst>
                <a:ext uri="{FF2B5EF4-FFF2-40B4-BE49-F238E27FC236}">
                  <a16:creationId xmlns:a16="http://schemas.microsoft.com/office/drawing/2014/main" id="{871A423F-334B-41DD-AB12-69F4222E2B48}"/>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8" name="Freeform 18">
              <a:extLst>
                <a:ext uri="{FF2B5EF4-FFF2-40B4-BE49-F238E27FC236}">
                  <a16:creationId xmlns:a16="http://schemas.microsoft.com/office/drawing/2014/main" id="{F58C111E-E1E0-495A-B19E-19C23BC04A4D}"/>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9" name="Freeform 19">
              <a:extLst>
                <a:ext uri="{FF2B5EF4-FFF2-40B4-BE49-F238E27FC236}">
                  <a16:creationId xmlns:a16="http://schemas.microsoft.com/office/drawing/2014/main" id="{C13C60D4-33A1-4116-A310-C2D5DDC4EEC0}"/>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0" name="Freeform 20">
              <a:extLst>
                <a:ext uri="{FF2B5EF4-FFF2-40B4-BE49-F238E27FC236}">
                  <a16:creationId xmlns:a16="http://schemas.microsoft.com/office/drawing/2014/main" id="{A48538EB-0D4D-49B9-BDCF-9D922353F70E}"/>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1" name="Rectangle 21">
              <a:extLst>
                <a:ext uri="{FF2B5EF4-FFF2-40B4-BE49-F238E27FC236}">
                  <a16:creationId xmlns:a16="http://schemas.microsoft.com/office/drawing/2014/main" id="{1487FAD7-88D3-4A87-99A7-7B072B555F45}"/>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2" name="Freeform 22">
              <a:extLst>
                <a:ext uri="{FF2B5EF4-FFF2-40B4-BE49-F238E27FC236}">
                  <a16:creationId xmlns:a16="http://schemas.microsoft.com/office/drawing/2014/main" id="{8914B577-98F3-43EF-BC4A-E7588E200C3D}"/>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3" name="Freeform 23">
              <a:extLst>
                <a:ext uri="{FF2B5EF4-FFF2-40B4-BE49-F238E27FC236}">
                  <a16:creationId xmlns:a16="http://schemas.microsoft.com/office/drawing/2014/main" id="{B5308D54-22FE-4DA7-BC01-ED460072EFA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4" name="Freeform 24">
              <a:extLst>
                <a:ext uri="{FF2B5EF4-FFF2-40B4-BE49-F238E27FC236}">
                  <a16:creationId xmlns:a16="http://schemas.microsoft.com/office/drawing/2014/main" id="{3A60EE4F-D706-499A-8872-B156049D5B9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5" name="Freeform 25">
              <a:extLst>
                <a:ext uri="{FF2B5EF4-FFF2-40B4-BE49-F238E27FC236}">
                  <a16:creationId xmlns:a16="http://schemas.microsoft.com/office/drawing/2014/main" id="{3EAF6B99-79B4-43B1-842F-B1AFF0CC1E67}"/>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6" name="Freeform 26">
              <a:extLst>
                <a:ext uri="{FF2B5EF4-FFF2-40B4-BE49-F238E27FC236}">
                  <a16:creationId xmlns:a16="http://schemas.microsoft.com/office/drawing/2014/main" id="{6C79F926-94C7-4522-9614-397593F62EAC}"/>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7" name="Freeform 27">
              <a:extLst>
                <a:ext uri="{FF2B5EF4-FFF2-40B4-BE49-F238E27FC236}">
                  <a16:creationId xmlns:a16="http://schemas.microsoft.com/office/drawing/2014/main" id="{FDD151CA-6BF4-4036-98ED-05B831B530FD}"/>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8" name="Freeform 28">
              <a:extLst>
                <a:ext uri="{FF2B5EF4-FFF2-40B4-BE49-F238E27FC236}">
                  <a16:creationId xmlns:a16="http://schemas.microsoft.com/office/drawing/2014/main" id="{AB448DEB-E490-4038-8414-1A68B9109CC0}"/>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9" name="Freeform 29">
              <a:extLst>
                <a:ext uri="{FF2B5EF4-FFF2-40B4-BE49-F238E27FC236}">
                  <a16:creationId xmlns:a16="http://schemas.microsoft.com/office/drawing/2014/main" id="{524059C3-D356-4C34-9C06-DD896588BF75}"/>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0" name="Freeform 30">
              <a:extLst>
                <a:ext uri="{FF2B5EF4-FFF2-40B4-BE49-F238E27FC236}">
                  <a16:creationId xmlns:a16="http://schemas.microsoft.com/office/drawing/2014/main" id="{247D07C2-EC7B-4730-92FA-6B8D84B80D42}"/>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1" name="Freeform 31">
              <a:extLst>
                <a:ext uri="{FF2B5EF4-FFF2-40B4-BE49-F238E27FC236}">
                  <a16:creationId xmlns:a16="http://schemas.microsoft.com/office/drawing/2014/main" id="{5D6F08FA-2532-4558-9602-AF1744F99F15}"/>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2" name="Freeform 32">
              <a:extLst>
                <a:ext uri="{FF2B5EF4-FFF2-40B4-BE49-F238E27FC236}">
                  <a16:creationId xmlns:a16="http://schemas.microsoft.com/office/drawing/2014/main" id="{E685EBE7-869E-41B0-BCD8-FF537CBD5C59}"/>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3" name="Freeform 34">
              <a:extLst>
                <a:ext uri="{FF2B5EF4-FFF2-40B4-BE49-F238E27FC236}">
                  <a16:creationId xmlns:a16="http://schemas.microsoft.com/office/drawing/2014/main" id="{C3AB8B41-7BD9-44AA-B986-74D53C9AF3C3}"/>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4" name="Freeform 35">
              <a:extLst>
                <a:ext uri="{FF2B5EF4-FFF2-40B4-BE49-F238E27FC236}">
                  <a16:creationId xmlns:a16="http://schemas.microsoft.com/office/drawing/2014/main" id="{EDE8817E-73C2-4561-8428-03CCAFF40CF8}"/>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5" name="Freeform 36">
              <a:extLst>
                <a:ext uri="{FF2B5EF4-FFF2-40B4-BE49-F238E27FC236}">
                  <a16:creationId xmlns:a16="http://schemas.microsoft.com/office/drawing/2014/main" id="{AF8224B5-9A1C-4DFC-9A81-E5FD62FB5640}"/>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6" name="Freeform 37">
              <a:extLst>
                <a:ext uri="{FF2B5EF4-FFF2-40B4-BE49-F238E27FC236}">
                  <a16:creationId xmlns:a16="http://schemas.microsoft.com/office/drawing/2014/main" id="{1C2A9587-67A6-4716-977B-862BFA82E668}"/>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7" name="Freeform 38">
              <a:extLst>
                <a:ext uri="{FF2B5EF4-FFF2-40B4-BE49-F238E27FC236}">
                  <a16:creationId xmlns:a16="http://schemas.microsoft.com/office/drawing/2014/main" id="{495A0897-65A5-4410-A4A7-BD794D83CDC3}"/>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8" name="Freeform 39">
              <a:extLst>
                <a:ext uri="{FF2B5EF4-FFF2-40B4-BE49-F238E27FC236}">
                  <a16:creationId xmlns:a16="http://schemas.microsoft.com/office/drawing/2014/main" id="{7E97296E-EB49-46E9-8E93-4AA5F3E541C7}"/>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9" name="Freeform 40">
              <a:extLst>
                <a:ext uri="{FF2B5EF4-FFF2-40B4-BE49-F238E27FC236}">
                  <a16:creationId xmlns:a16="http://schemas.microsoft.com/office/drawing/2014/main" id="{2F3461FC-DD4F-4CA4-B2A8-7F4F566F61F9}"/>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0" name="Freeform 41">
              <a:extLst>
                <a:ext uri="{FF2B5EF4-FFF2-40B4-BE49-F238E27FC236}">
                  <a16:creationId xmlns:a16="http://schemas.microsoft.com/office/drawing/2014/main" id="{8908A0F4-A93F-4BE5-8463-B36A8039B586}"/>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1" name="Freeform 42">
              <a:extLst>
                <a:ext uri="{FF2B5EF4-FFF2-40B4-BE49-F238E27FC236}">
                  <a16:creationId xmlns:a16="http://schemas.microsoft.com/office/drawing/2014/main" id="{24D30A92-E7FF-424A-B0A9-AC7FE32E7708}"/>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2" name="Freeform 43">
              <a:extLst>
                <a:ext uri="{FF2B5EF4-FFF2-40B4-BE49-F238E27FC236}">
                  <a16:creationId xmlns:a16="http://schemas.microsoft.com/office/drawing/2014/main" id="{B2A95380-ABEE-40CA-BBE5-1E3411D8CDED}"/>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3" name="Freeform 44">
              <a:extLst>
                <a:ext uri="{FF2B5EF4-FFF2-40B4-BE49-F238E27FC236}">
                  <a16:creationId xmlns:a16="http://schemas.microsoft.com/office/drawing/2014/main" id="{25364CF1-47E1-42AA-B408-1241E63E8C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4" name="Freeform 45">
              <a:extLst>
                <a:ext uri="{FF2B5EF4-FFF2-40B4-BE49-F238E27FC236}">
                  <a16:creationId xmlns:a16="http://schemas.microsoft.com/office/drawing/2014/main" id="{722A9A6F-E73A-4E34-A53F-A559E043C3E1}"/>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5" name="Freeform 46">
              <a:extLst>
                <a:ext uri="{FF2B5EF4-FFF2-40B4-BE49-F238E27FC236}">
                  <a16:creationId xmlns:a16="http://schemas.microsoft.com/office/drawing/2014/main" id="{7DC776F1-D1BF-4756-9B11-A3922DD28A59}"/>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6" name="Freeform 47">
              <a:extLst>
                <a:ext uri="{FF2B5EF4-FFF2-40B4-BE49-F238E27FC236}">
                  <a16:creationId xmlns:a16="http://schemas.microsoft.com/office/drawing/2014/main" id="{F702349C-C6E4-46A5-8802-BB88DD4BE29E}"/>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7" name="Freeform 48">
              <a:extLst>
                <a:ext uri="{FF2B5EF4-FFF2-40B4-BE49-F238E27FC236}">
                  <a16:creationId xmlns:a16="http://schemas.microsoft.com/office/drawing/2014/main" id="{346BC6D5-9E5A-4B92-9611-F9D07EF48525}"/>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8" name="Freeform 49">
              <a:extLst>
                <a:ext uri="{FF2B5EF4-FFF2-40B4-BE49-F238E27FC236}">
                  <a16:creationId xmlns:a16="http://schemas.microsoft.com/office/drawing/2014/main" id="{2A9DF814-73D8-4894-8B96-23B40E6E9089}"/>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9" name="Freeform 50">
              <a:extLst>
                <a:ext uri="{FF2B5EF4-FFF2-40B4-BE49-F238E27FC236}">
                  <a16:creationId xmlns:a16="http://schemas.microsoft.com/office/drawing/2014/main" id="{58C1703B-88EC-4C9F-B827-837D126B61D6}"/>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0" name="Freeform 51">
              <a:extLst>
                <a:ext uri="{FF2B5EF4-FFF2-40B4-BE49-F238E27FC236}">
                  <a16:creationId xmlns:a16="http://schemas.microsoft.com/office/drawing/2014/main" id="{7589E396-ADCF-4596-8DE4-4379AFCE7E22}"/>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1" name="Freeform 52">
              <a:extLst>
                <a:ext uri="{FF2B5EF4-FFF2-40B4-BE49-F238E27FC236}">
                  <a16:creationId xmlns:a16="http://schemas.microsoft.com/office/drawing/2014/main" id="{C49FDA79-CF20-4CA4-9EC3-273E88B10C6B}"/>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2" name="Freeform 53">
              <a:extLst>
                <a:ext uri="{FF2B5EF4-FFF2-40B4-BE49-F238E27FC236}">
                  <a16:creationId xmlns:a16="http://schemas.microsoft.com/office/drawing/2014/main" id="{EAF66CB7-8F32-4F0C-B5A2-11A6143DA74B}"/>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3" name="Freeform 54">
              <a:extLst>
                <a:ext uri="{FF2B5EF4-FFF2-40B4-BE49-F238E27FC236}">
                  <a16:creationId xmlns:a16="http://schemas.microsoft.com/office/drawing/2014/main" id="{DD4F44F0-927E-4351-9C37-2EE63B71F04A}"/>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4" name="Freeform 55">
              <a:extLst>
                <a:ext uri="{FF2B5EF4-FFF2-40B4-BE49-F238E27FC236}">
                  <a16:creationId xmlns:a16="http://schemas.microsoft.com/office/drawing/2014/main" id="{92AC303A-678D-4707-A16F-2DA1A07D9D64}"/>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5" name="Freeform 56">
              <a:extLst>
                <a:ext uri="{FF2B5EF4-FFF2-40B4-BE49-F238E27FC236}">
                  <a16:creationId xmlns:a16="http://schemas.microsoft.com/office/drawing/2014/main" id="{4BCFC9F6-3BBE-4394-851E-3738C7D6EB4E}"/>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6" name="Freeform 57">
              <a:extLst>
                <a:ext uri="{FF2B5EF4-FFF2-40B4-BE49-F238E27FC236}">
                  <a16:creationId xmlns:a16="http://schemas.microsoft.com/office/drawing/2014/main" id="{D4997C90-4986-45C1-9DAC-A5D26B02F3BD}"/>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7" name="Freeform 58">
              <a:extLst>
                <a:ext uri="{FF2B5EF4-FFF2-40B4-BE49-F238E27FC236}">
                  <a16:creationId xmlns:a16="http://schemas.microsoft.com/office/drawing/2014/main" id="{ACC13E25-4EE3-4A63-B0AF-2162BB78ECBF}"/>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8" name="Freeform 59">
              <a:extLst>
                <a:ext uri="{FF2B5EF4-FFF2-40B4-BE49-F238E27FC236}">
                  <a16:creationId xmlns:a16="http://schemas.microsoft.com/office/drawing/2014/main" id="{87AA0A80-577E-43A6-B738-0BAFE7F7B4EA}"/>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9" name="Freeform 60">
              <a:extLst>
                <a:ext uri="{FF2B5EF4-FFF2-40B4-BE49-F238E27FC236}">
                  <a16:creationId xmlns:a16="http://schemas.microsoft.com/office/drawing/2014/main" id="{3DBFF628-46A4-41BD-9FA9-3D4418E866E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0" name="Freeform 61">
              <a:extLst>
                <a:ext uri="{FF2B5EF4-FFF2-40B4-BE49-F238E27FC236}">
                  <a16:creationId xmlns:a16="http://schemas.microsoft.com/office/drawing/2014/main" id="{D6413240-42B4-45DB-BBA2-56A1CDBD3C5B}"/>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1" name="Freeform 62">
              <a:extLst>
                <a:ext uri="{FF2B5EF4-FFF2-40B4-BE49-F238E27FC236}">
                  <a16:creationId xmlns:a16="http://schemas.microsoft.com/office/drawing/2014/main" id="{8AAB2B20-3978-4858-9836-C1351201A6F9}"/>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66" name="Picture Placeholder 2">
            <a:extLst>
              <a:ext uri="{FF2B5EF4-FFF2-40B4-BE49-F238E27FC236}">
                <a16:creationId xmlns:a16="http://schemas.microsoft.com/office/drawing/2014/main" id="{A60525C7-BF5C-4763-BFD2-4489EB5B78B7}"/>
              </a:ext>
            </a:extLst>
          </p:cNvPr>
          <p:cNvSpPr>
            <a:spLocks noGrp="1"/>
          </p:cNvSpPr>
          <p:nvPr>
            <p:ph type="pic" sz="quarter" idx="18" hasCustomPrompt="1"/>
          </p:nvPr>
        </p:nvSpPr>
        <p:spPr>
          <a:xfrm>
            <a:off x="500062" y="5410200"/>
            <a:ext cx="1939655" cy="923925"/>
          </a:xfrm>
        </p:spPr>
        <p:txBody>
          <a:bodyPr/>
          <a:lstStyle>
            <a:lvl1pPr>
              <a:defRPr sz="1600">
                <a:solidFill>
                  <a:schemeClr val="tx1">
                    <a:lumMod val="50000"/>
                    <a:lumOff val="50000"/>
                  </a:schemeClr>
                </a:solidFill>
              </a:defRPr>
            </a:lvl1pPr>
          </a:lstStyle>
          <a:p>
            <a:r>
              <a:rPr lang="en-AU" dirty="0"/>
              <a:t>Click to add partner logos</a:t>
            </a:r>
          </a:p>
        </p:txBody>
      </p:sp>
      <p:sp>
        <p:nvSpPr>
          <p:cNvPr id="67" name="Picture Placeholder 2">
            <a:extLst>
              <a:ext uri="{FF2B5EF4-FFF2-40B4-BE49-F238E27FC236}">
                <a16:creationId xmlns:a16="http://schemas.microsoft.com/office/drawing/2014/main" id="{2B0AC9A8-08B7-4674-84A9-EE81504DB88C}"/>
              </a:ext>
            </a:extLst>
          </p:cNvPr>
          <p:cNvSpPr>
            <a:spLocks noGrp="1"/>
          </p:cNvSpPr>
          <p:nvPr>
            <p:ph type="pic" sz="quarter" idx="19" hasCustomPrompt="1"/>
          </p:nvPr>
        </p:nvSpPr>
        <p:spPr>
          <a:xfrm>
            <a:off x="2601859" y="5410200"/>
            <a:ext cx="1939655" cy="923925"/>
          </a:xfrm>
        </p:spPr>
        <p:txBody>
          <a:bodyPr/>
          <a:lstStyle>
            <a:lvl1pPr>
              <a:defRPr sz="1600">
                <a:solidFill>
                  <a:schemeClr val="tx1">
                    <a:lumMod val="50000"/>
                    <a:lumOff val="50000"/>
                  </a:schemeClr>
                </a:solidFill>
              </a:defRPr>
            </a:lvl1pPr>
          </a:lstStyle>
          <a:p>
            <a:r>
              <a:rPr lang="en-AU" dirty="0"/>
              <a:t>Click to add partner logos</a:t>
            </a:r>
          </a:p>
        </p:txBody>
      </p:sp>
      <p:sp>
        <p:nvSpPr>
          <p:cNvPr id="68" name="Picture Placeholder 2">
            <a:extLst>
              <a:ext uri="{FF2B5EF4-FFF2-40B4-BE49-F238E27FC236}">
                <a16:creationId xmlns:a16="http://schemas.microsoft.com/office/drawing/2014/main" id="{05998953-BBE0-4246-B9BC-50453554F00A}"/>
              </a:ext>
            </a:extLst>
          </p:cNvPr>
          <p:cNvSpPr>
            <a:spLocks noGrp="1"/>
          </p:cNvSpPr>
          <p:nvPr>
            <p:ph type="pic" sz="quarter" idx="20" hasCustomPrompt="1"/>
          </p:nvPr>
        </p:nvSpPr>
        <p:spPr>
          <a:xfrm>
            <a:off x="4703656" y="5410200"/>
            <a:ext cx="1939655" cy="923925"/>
          </a:xfrm>
        </p:spPr>
        <p:txBody>
          <a:bodyPr/>
          <a:lstStyle>
            <a:lvl1pPr>
              <a:defRPr sz="1600">
                <a:solidFill>
                  <a:schemeClr val="tx1">
                    <a:lumMod val="50000"/>
                    <a:lumOff val="50000"/>
                  </a:schemeClr>
                </a:solidFill>
              </a:defRPr>
            </a:lvl1pPr>
          </a:lstStyle>
          <a:p>
            <a:r>
              <a:rPr lang="en-AU" dirty="0"/>
              <a:t>Click to add partner logos</a:t>
            </a:r>
          </a:p>
        </p:txBody>
      </p:sp>
      <p:sp>
        <p:nvSpPr>
          <p:cNvPr id="132" name="Text Placeholder 140">
            <a:extLst>
              <a:ext uri="{FF2B5EF4-FFF2-40B4-BE49-F238E27FC236}">
                <a16:creationId xmlns:a16="http://schemas.microsoft.com/office/drawing/2014/main" id="{CF59814C-B444-4ECE-A32B-683E53AD2059}"/>
              </a:ext>
            </a:extLst>
          </p:cNvPr>
          <p:cNvSpPr>
            <a:spLocks noGrp="1"/>
          </p:cNvSpPr>
          <p:nvPr>
            <p:ph type="body" sz="quarter" idx="17" hasCustomPrompt="1"/>
          </p:nvPr>
        </p:nvSpPr>
        <p:spPr>
          <a:xfrm>
            <a:off x="2494666" y="686883"/>
            <a:ext cx="3776837"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74" name="Text Placeholder 135">
            <a:extLst>
              <a:ext uri="{FF2B5EF4-FFF2-40B4-BE49-F238E27FC236}">
                <a16:creationId xmlns:a16="http://schemas.microsoft.com/office/drawing/2014/main" id="{4AA778C4-F038-4603-85A2-34141147C14C}"/>
              </a:ext>
            </a:extLst>
          </p:cNvPr>
          <p:cNvSpPr>
            <a:spLocks noGrp="1"/>
          </p:cNvSpPr>
          <p:nvPr>
            <p:ph type="body" sz="quarter" idx="21" hasCustomPrompt="1"/>
          </p:nvPr>
        </p:nvSpPr>
        <p:spPr>
          <a:xfrm>
            <a:off x="2601859" y="630906"/>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252291661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454D350D-E484-4913-8199-EB8C83FA4F63}"/>
              </a:ext>
            </a:extLst>
          </p:cNvPr>
          <p:cNvSpPr>
            <a:spLocks noGrp="1"/>
          </p:cNvSpPr>
          <p:nvPr>
            <p:ph type="body" sz="quarter" idx="13"/>
          </p:nvPr>
        </p:nvSpPr>
        <p:spPr>
          <a:xfrm>
            <a:off x="316359" y="1532415"/>
            <a:ext cx="6326668" cy="4459190"/>
          </a:xfrm>
        </p:spPr>
        <p:txBody>
          <a:bodyPr numCol="1" spcCol="360000"/>
          <a:lstStyle/>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9" name="Picture Placeholder 8">
            <a:extLst>
              <a:ext uri="{FF2B5EF4-FFF2-40B4-BE49-F238E27FC236}">
                <a16:creationId xmlns:a16="http://schemas.microsoft.com/office/drawing/2014/main" id="{752293B1-CA6A-4F4E-91FF-99F08DA2149D}"/>
              </a:ext>
            </a:extLst>
          </p:cNvPr>
          <p:cNvSpPr>
            <a:spLocks noGrp="1"/>
          </p:cNvSpPr>
          <p:nvPr>
            <p:ph type="pic" sz="quarter" idx="14"/>
          </p:nvPr>
        </p:nvSpPr>
        <p:spPr>
          <a:xfrm>
            <a:off x="6929159" y="433469"/>
            <a:ext cx="4829371" cy="5739032"/>
          </a:xfrm>
          <a:solidFill>
            <a:schemeClr val="bg1">
              <a:lumMod val="85000"/>
            </a:schemeClr>
          </a:solidFill>
        </p:spPr>
        <p:txBody>
          <a:bodyPr>
            <a:normAutofit/>
          </a:bodyPr>
          <a:lstStyle>
            <a:lvl1pPr rtl="0">
              <a:defRPr sz="1600">
                <a:solidFill>
                  <a:schemeClr val="tx1">
                    <a:lumMod val="50000"/>
                    <a:lumOff val="50000"/>
                  </a:schemeClr>
                </a:solidFill>
              </a:defRPr>
            </a:lvl1pPr>
          </a:lstStyle>
          <a:p>
            <a:endParaRPr lang="en-AU"/>
          </a:p>
        </p:txBody>
      </p:sp>
      <p:sp>
        <p:nvSpPr>
          <p:cNvPr id="4" name="Title 3">
            <a:extLst>
              <a:ext uri="{FF2B5EF4-FFF2-40B4-BE49-F238E27FC236}">
                <a16:creationId xmlns:a16="http://schemas.microsoft.com/office/drawing/2014/main" id="{9D51BC2A-07E6-4F57-A3D0-BC904E276AFE}"/>
              </a:ext>
            </a:extLst>
          </p:cNvPr>
          <p:cNvSpPr>
            <a:spLocks noGrp="1"/>
          </p:cNvSpPr>
          <p:nvPr>
            <p:ph type="title"/>
          </p:nvPr>
        </p:nvSpPr>
        <p:spPr>
          <a:xfrm>
            <a:off x="1428765" y="395066"/>
            <a:ext cx="5214261" cy="887360"/>
          </a:xfrm>
        </p:spPr>
        <p:txBody>
          <a:bodyPr/>
          <a:lstStyle/>
          <a:p>
            <a:r>
              <a:rPr lang="en-US" dirty="0"/>
              <a:t>Click to edit Master title style</a:t>
            </a:r>
            <a:endParaRPr lang="en-AU" dirty="0"/>
          </a:p>
        </p:txBody>
      </p:sp>
      <p:sp>
        <p:nvSpPr>
          <p:cNvPr id="5" name="Footer Placeholder 4">
            <a:extLst>
              <a:ext uri="{FF2B5EF4-FFF2-40B4-BE49-F238E27FC236}">
                <a16:creationId xmlns:a16="http://schemas.microsoft.com/office/drawing/2014/main" id="{04B5C923-130F-4CE2-B289-D278C823149A}"/>
              </a:ext>
            </a:extLst>
          </p:cNvPr>
          <p:cNvSpPr>
            <a:spLocks noGrp="1"/>
          </p:cNvSpPr>
          <p:nvPr>
            <p:ph type="ftr" sz="quarter" idx="16"/>
          </p:nvPr>
        </p:nvSpPr>
        <p:spPr/>
        <p:txBody>
          <a:bodyPr/>
          <a:lstStyle/>
          <a:p>
            <a:endParaRPr lang="en-AU" noProof="0" dirty="0"/>
          </a:p>
        </p:txBody>
      </p:sp>
      <p:sp>
        <p:nvSpPr>
          <p:cNvPr id="2" name="Date Placeholder 1">
            <a:extLst>
              <a:ext uri="{FF2B5EF4-FFF2-40B4-BE49-F238E27FC236}">
                <a16:creationId xmlns:a16="http://schemas.microsoft.com/office/drawing/2014/main" id="{82AA6262-DA14-43FE-B7AA-479C75CB9FFA}"/>
              </a:ext>
            </a:extLst>
          </p:cNvPr>
          <p:cNvSpPr>
            <a:spLocks noGrp="1"/>
          </p:cNvSpPr>
          <p:nvPr>
            <p:ph type="dt" sz="half" idx="17"/>
          </p:nvPr>
        </p:nvSpPr>
        <p:spPr/>
        <p:txBody>
          <a:bodyPr/>
          <a:lstStyle/>
          <a:p>
            <a:fld id="{15C1EA3C-26E9-4B87-838B-C7B127160328}" type="datetime1">
              <a:rPr lang="en-AU" noProof="0" smtClean="0"/>
              <a:t>22/03/2020</a:t>
            </a:fld>
            <a:endParaRPr lang="en-AU" noProof="0" dirty="0"/>
          </a:p>
        </p:txBody>
      </p:sp>
      <p:sp>
        <p:nvSpPr>
          <p:cNvPr id="6" name="Slide Number Placeholder 5">
            <a:extLst>
              <a:ext uri="{FF2B5EF4-FFF2-40B4-BE49-F238E27FC236}">
                <a16:creationId xmlns:a16="http://schemas.microsoft.com/office/drawing/2014/main" id="{12F1FC4A-C989-4916-B28D-469943DEEFD4}"/>
              </a:ext>
            </a:extLst>
          </p:cNvPr>
          <p:cNvSpPr>
            <a:spLocks noGrp="1"/>
          </p:cNvSpPr>
          <p:nvPr>
            <p:ph type="sldNum" sz="quarter" idx="18"/>
          </p:nvPr>
        </p:nvSpPr>
        <p:spPr/>
        <p:txBody>
          <a:bodyPr/>
          <a:lstStyle/>
          <a:p>
            <a:fld id="{DC22DD25-61AE-413C-B4D2-EF2365C9B2E1}" type="slidenum">
              <a:rPr lang="en-AU" noProof="0" smtClean="0"/>
              <a:pPr/>
              <a:t>‹#›</a:t>
            </a:fld>
            <a:endParaRPr lang="en-AU" noProof="0" dirty="0"/>
          </a:p>
        </p:txBody>
      </p:sp>
    </p:spTree>
    <p:extLst>
      <p:ext uri="{BB962C8B-B14F-4D97-AF65-F5344CB8AC3E}">
        <p14:creationId xmlns:p14="http://schemas.microsoft.com/office/powerpoint/2010/main" val="174628951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ext and two images">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454D350D-E484-4913-8199-EB8C83FA4F63}"/>
              </a:ext>
            </a:extLst>
          </p:cNvPr>
          <p:cNvSpPr>
            <a:spLocks noGrp="1"/>
          </p:cNvSpPr>
          <p:nvPr>
            <p:ph type="body" sz="quarter" idx="13"/>
          </p:nvPr>
        </p:nvSpPr>
        <p:spPr>
          <a:xfrm>
            <a:off x="316359" y="1532415"/>
            <a:ext cx="6326668" cy="3894165"/>
          </a:xfrm>
        </p:spPr>
        <p:txBody>
          <a:bodyPr numCol="1" spcCol="360000"/>
          <a:lstStyle/>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4" name="Title 3">
            <a:extLst>
              <a:ext uri="{FF2B5EF4-FFF2-40B4-BE49-F238E27FC236}">
                <a16:creationId xmlns:a16="http://schemas.microsoft.com/office/drawing/2014/main" id="{6CEFDF54-79BF-4A62-9A89-30BB4DEA2CC2}"/>
              </a:ext>
            </a:extLst>
          </p:cNvPr>
          <p:cNvSpPr>
            <a:spLocks noGrp="1"/>
          </p:cNvSpPr>
          <p:nvPr>
            <p:ph type="title"/>
          </p:nvPr>
        </p:nvSpPr>
        <p:spPr>
          <a:xfrm>
            <a:off x="1428765" y="395066"/>
            <a:ext cx="5214261" cy="887360"/>
          </a:xfrm>
        </p:spPr>
        <p:txBody>
          <a:bodyPr/>
          <a:lstStyle/>
          <a:p>
            <a:r>
              <a:rPr lang="en-US" dirty="0"/>
              <a:t>Click to edit Master title style</a:t>
            </a:r>
            <a:endParaRPr lang="en-AU" dirty="0"/>
          </a:p>
        </p:txBody>
      </p:sp>
      <p:sp>
        <p:nvSpPr>
          <p:cNvPr id="5" name="Footer Placeholder 4">
            <a:extLst>
              <a:ext uri="{FF2B5EF4-FFF2-40B4-BE49-F238E27FC236}">
                <a16:creationId xmlns:a16="http://schemas.microsoft.com/office/drawing/2014/main" id="{84BF7CC0-017F-45FE-92AB-638C82778A12}"/>
              </a:ext>
            </a:extLst>
          </p:cNvPr>
          <p:cNvSpPr>
            <a:spLocks noGrp="1"/>
          </p:cNvSpPr>
          <p:nvPr>
            <p:ph type="ftr" sz="quarter" idx="17"/>
          </p:nvPr>
        </p:nvSpPr>
        <p:spPr/>
        <p:txBody>
          <a:bodyPr/>
          <a:lstStyle/>
          <a:p>
            <a:endParaRPr lang="en-AU" noProof="0" dirty="0"/>
          </a:p>
        </p:txBody>
      </p:sp>
      <p:sp>
        <p:nvSpPr>
          <p:cNvPr id="16" name="Picture Placeholder 8">
            <a:extLst>
              <a:ext uri="{FF2B5EF4-FFF2-40B4-BE49-F238E27FC236}">
                <a16:creationId xmlns:a16="http://schemas.microsoft.com/office/drawing/2014/main" id="{D5D96E0D-0308-450C-A1B8-18356D2C1715}"/>
              </a:ext>
            </a:extLst>
          </p:cNvPr>
          <p:cNvSpPr>
            <a:spLocks noGrp="1"/>
          </p:cNvSpPr>
          <p:nvPr>
            <p:ph type="pic" sz="quarter" idx="21"/>
          </p:nvPr>
        </p:nvSpPr>
        <p:spPr>
          <a:xfrm>
            <a:off x="6929160" y="433470"/>
            <a:ext cx="4829370" cy="2789708"/>
          </a:xfrm>
          <a:solidFill>
            <a:schemeClr val="bg1">
              <a:lumMod val="85000"/>
            </a:schemeClr>
          </a:solidFill>
        </p:spPr>
        <p:txBody>
          <a:bodyPr>
            <a:normAutofit/>
          </a:bodyPr>
          <a:lstStyle>
            <a:lvl1pPr rtl="0">
              <a:defRPr sz="1600">
                <a:solidFill>
                  <a:schemeClr val="tx1">
                    <a:lumMod val="50000"/>
                    <a:lumOff val="50000"/>
                  </a:schemeClr>
                </a:solidFill>
              </a:defRPr>
            </a:lvl1pPr>
          </a:lstStyle>
          <a:p>
            <a:endParaRPr lang="en-AU"/>
          </a:p>
        </p:txBody>
      </p:sp>
      <p:sp>
        <p:nvSpPr>
          <p:cNvPr id="17" name="Picture Placeholder 8">
            <a:extLst>
              <a:ext uri="{FF2B5EF4-FFF2-40B4-BE49-F238E27FC236}">
                <a16:creationId xmlns:a16="http://schemas.microsoft.com/office/drawing/2014/main" id="{84117D5A-86B7-4AD4-AEA3-09FD38F3CFB8}"/>
              </a:ext>
            </a:extLst>
          </p:cNvPr>
          <p:cNvSpPr>
            <a:spLocks noGrp="1"/>
          </p:cNvSpPr>
          <p:nvPr>
            <p:ph type="pic" sz="quarter" idx="24"/>
          </p:nvPr>
        </p:nvSpPr>
        <p:spPr>
          <a:xfrm>
            <a:off x="6929159" y="3385373"/>
            <a:ext cx="4829371" cy="2787128"/>
          </a:xfrm>
          <a:solidFill>
            <a:schemeClr val="bg1">
              <a:lumMod val="85000"/>
            </a:schemeClr>
          </a:solidFill>
        </p:spPr>
        <p:txBody>
          <a:bodyPr>
            <a:normAutofit/>
          </a:bodyPr>
          <a:lstStyle>
            <a:lvl1pPr rtl="0">
              <a:defRPr sz="1600">
                <a:solidFill>
                  <a:schemeClr val="tx1">
                    <a:lumMod val="50000"/>
                    <a:lumOff val="50000"/>
                  </a:schemeClr>
                </a:solidFill>
              </a:defRPr>
            </a:lvl1pPr>
          </a:lstStyle>
          <a:p>
            <a:endParaRPr lang="en-AU"/>
          </a:p>
        </p:txBody>
      </p:sp>
      <p:sp>
        <p:nvSpPr>
          <p:cNvPr id="2" name="Date Placeholder 1">
            <a:extLst>
              <a:ext uri="{FF2B5EF4-FFF2-40B4-BE49-F238E27FC236}">
                <a16:creationId xmlns:a16="http://schemas.microsoft.com/office/drawing/2014/main" id="{0AF26E98-E7B3-401C-BBD3-44AED288710C}"/>
              </a:ext>
            </a:extLst>
          </p:cNvPr>
          <p:cNvSpPr>
            <a:spLocks noGrp="1"/>
          </p:cNvSpPr>
          <p:nvPr>
            <p:ph type="dt" sz="half" idx="25"/>
          </p:nvPr>
        </p:nvSpPr>
        <p:spPr/>
        <p:txBody>
          <a:bodyPr/>
          <a:lstStyle/>
          <a:p>
            <a:fld id="{15C1EA3C-26E9-4B87-838B-C7B127160328}" type="datetime1">
              <a:rPr lang="en-AU" noProof="0" smtClean="0"/>
              <a:t>22/03/2020</a:t>
            </a:fld>
            <a:endParaRPr lang="en-AU" noProof="0" dirty="0"/>
          </a:p>
        </p:txBody>
      </p:sp>
      <p:sp>
        <p:nvSpPr>
          <p:cNvPr id="6" name="Slide Number Placeholder 5">
            <a:extLst>
              <a:ext uri="{FF2B5EF4-FFF2-40B4-BE49-F238E27FC236}">
                <a16:creationId xmlns:a16="http://schemas.microsoft.com/office/drawing/2014/main" id="{E353FC3F-C9AF-4833-9D51-51399AED9176}"/>
              </a:ext>
            </a:extLst>
          </p:cNvPr>
          <p:cNvSpPr>
            <a:spLocks noGrp="1"/>
          </p:cNvSpPr>
          <p:nvPr>
            <p:ph type="sldNum" sz="quarter" idx="26"/>
          </p:nvPr>
        </p:nvSpPr>
        <p:spPr/>
        <p:txBody>
          <a:bodyPr/>
          <a:lstStyle/>
          <a:p>
            <a:fld id="{DC22DD25-61AE-413C-B4D2-EF2365C9B2E1}" type="slidenum">
              <a:rPr lang="en-AU" noProof="0" smtClean="0"/>
              <a:pPr/>
              <a:t>‹#›</a:t>
            </a:fld>
            <a:endParaRPr lang="en-AU" noProof="0" dirty="0"/>
          </a:p>
        </p:txBody>
      </p:sp>
    </p:spTree>
    <p:extLst>
      <p:ext uri="{BB962C8B-B14F-4D97-AF65-F5344CB8AC3E}">
        <p14:creationId xmlns:p14="http://schemas.microsoft.com/office/powerpoint/2010/main" val="410239736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ext and three images">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454D350D-E484-4913-8199-EB8C83FA4F63}"/>
              </a:ext>
            </a:extLst>
          </p:cNvPr>
          <p:cNvSpPr>
            <a:spLocks noGrp="1"/>
          </p:cNvSpPr>
          <p:nvPr>
            <p:ph type="body" sz="quarter" idx="13"/>
          </p:nvPr>
        </p:nvSpPr>
        <p:spPr>
          <a:xfrm>
            <a:off x="316359" y="1532415"/>
            <a:ext cx="6326668" cy="4459190"/>
          </a:xfrm>
        </p:spPr>
        <p:txBody>
          <a:bodyPr numCol="1" spcCol="360000"/>
          <a:lstStyle/>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4" name="Title 3">
            <a:extLst>
              <a:ext uri="{FF2B5EF4-FFF2-40B4-BE49-F238E27FC236}">
                <a16:creationId xmlns:a16="http://schemas.microsoft.com/office/drawing/2014/main" id="{2A715146-2554-48EE-B19F-EB08682D4D75}"/>
              </a:ext>
            </a:extLst>
          </p:cNvPr>
          <p:cNvSpPr>
            <a:spLocks noGrp="1"/>
          </p:cNvSpPr>
          <p:nvPr>
            <p:ph type="title"/>
          </p:nvPr>
        </p:nvSpPr>
        <p:spPr>
          <a:xfrm>
            <a:off x="1428765" y="395066"/>
            <a:ext cx="5214261" cy="887360"/>
          </a:xfrm>
        </p:spPr>
        <p:txBody>
          <a:bodyPr/>
          <a:lstStyle/>
          <a:p>
            <a:r>
              <a:rPr lang="en-US" dirty="0"/>
              <a:t>Click to edit Master title style</a:t>
            </a:r>
            <a:endParaRPr lang="en-AU" dirty="0"/>
          </a:p>
        </p:txBody>
      </p:sp>
      <p:sp>
        <p:nvSpPr>
          <p:cNvPr id="5" name="Footer Placeholder 4">
            <a:extLst>
              <a:ext uri="{FF2B5EF4-FFF2-40B4-BE49-F238E27FC236}">
                <a16:creationId xmlns:a16="http://schemas.microsoft.com/office/drawing/2014/main" id="{C0DA04E8-A36A-4835-AEDD-DEE7F9EE0FA4}"/>
              </a:ext>
            </a:extLst>
          </p:cNvPr>
          <p:cNvSpPr>
            <a:spLocks noGrp="1"/>
          </p:cNvSpPr>
          <p:nvPr>
            <p:ph type="ftr" sz="quarter" idx="18"/>
          </p:nvPr>
        </p:nvSpPr>
        <p:spPr/>
        <p:txBody>
          <a:bodyPr/>
          <a:lstStyle/>
          <a:p>
            <a:endParaRPr lang="en-AU" noProof="0" dirty="0"/>
          </a:p>
        </p:txBody>
      </p:sp>
      <p:sp>
        <p:nvSpPr>
          <p:cNvPr id="11" name="Picture Placeholder 8">
            <a:extLst>
              <a:ext uri="{FF2B5EF4-FFF2-40B4-BE49-F238E27FC236}">
                <a16:creationId xmlns:a16="http://schemas.microsoft.com/office/drawing/2014/main" id="{2EBC3B63-F8E6-4CD5-A3CE-0A68BD6D24E9}"/>
              </a:ext>
            </a:extLst>
          </p:cNvPr>
          <p:cNvSpPr>
            <a:spLocks noGrp="1"/>
          </p:cNvSpPr>
          <p:nvPr>
            <p:ph type="pic" sz="quarter" idx="24"/>
          </p:nvPr>
        </p:nvSpPr>
        <p:spPr>
          <a:xfrm>
            <a:off x="6929159" y="3385373"/>
            <a:ext cx="4829371" cy="2787128"/>
          </a:xfrm>
          <a:solidFill>
            <a:schemeClr val="bg1">
              <a:lumMod val="85000"/>
            </a:schemeClr>
          </a:solidFill>
        </p:spPr>
        <p:txBody>
          <a:bodyPr>
            <a:normAutofit/>
          </a:bodyPr>
          <a:lstStyle>
            <a:lvl1pPr rtl="0">
              <a:defRPr sz="1600">
                <a:solidFill>
                  <a:schemeClr val="tx1">
                    <a:lumMod val="50000"/>
                    <a:lumOff val="50000"/>
                  </a:schemeClr>
                </a:solidFill>
              </a:defRPr>
            </a:lvl1pPr>
          </a:lstStyle>
          <a:p>
            <a:endParaRPr lang="en-AU"/>
          </a:p>
        </p:txBody>
      </p:sp>
      <p:sp>
        <p:nvSpPr>
          <p:cNvPr id="12" name="Picture Placeholder 8">
            <a:extLst>
              <a:ext uri="{FF2B5EF4-FFF2-40B4-BE49-F238E27FC236}">
                <a16:creationId xmlns:a16="http://schemas.microsoft.com/office/drawing/2014/main" id="{E739982C-B3F1-49FA-A015-50C5BA9FD40B}"/>
              </a:ext>
            </a:extLst>
          </p:cNvPr>
          <p:cNvSpPr>
            <a:spLocks noGrp="1"/>
          </p:cNvSpPr>
          <p:nvPr>
            <p:ph type="pic" sz="quarter" idx="25"/>
          </p:nvPr>
        </p:nvSpPr>
        <p:spPr>
          <a:xfrm>
            <a:off x="6929160" y="433469"/>
            <a:ext cx="2340000" cy="2789709"/>
          </a:xfrm>
          <a:solidFill>
            <a:schemeClr val="bg1">
              <a:lumMod val="85000"/>
            </a:schemeClr>
          </a:solidFill>
        </p:spPr>
        <p:txBody>
          <a:bodyPr>
            <a:normAutofit/>
          </a:bodyPr>
          <a:lstStyle>
            <a:lvl1pPr rtl="0">
              <a:defRPr sz="1600">
                <a:solidFill>
                  <a:schemeClr val="tx1">
                    <a:lumMod val="50000"/>
                    <a:lumOff val="50000"/>
                  </a:schemeClr>
                </a:solidFill>
              </a:defRPr>
            </a:lvl1pPr>
          </a:lstStyle>
          <a:p>
            <a:endParaRPr lang="en-AU"/>
          </a:p>
        </p:txBody>
      </p:sp>
      <p:sp>
        <p:nvSpPr>
          <p:cNvPr id="13" name="Picture Placeholder 8">
            <a:extLst>
              <a:ext uri="{FF2B5EF4-FFF2-40B4-BE49-F238E27FC236}">
                <a16:creationId xmlns:a16="http://schemas.microsoft.com/office/drawing/2014/main" id="{31841E0A-6DB9-42D0-BD80-57DE7F80C2ED}"/>
              </a:ext>
            </a:extLst>
          </p:cNvPr>
          <p:cNvSpPr>
            <a:spLocks noGrp="1"/>
          </p:cNvSpPr>
          <p:nvPr>
            <p:ph type="pic" sz="quarter" idx="26"/>
          </p:nvPr>
        </p:nvSpPr>
        <p:spPr>
          <a:xfrm>
            <a:off x="9465648" y="433469"/>
            <a:ext cx="2292882" cy="2789709"/>
          </a:xfrm>
          <a:solidFill>
            <a:schemeClr val="bg1">
              <a:lumMod val="85000"/>
            </a:schemeClr>
          </a:solidFill>
        </p:spPr>
        <p:txBody>
          <a:bodyPr>
            <a:normAutofit/>
          </a:bodyPr>
          <a:lstStyle>
            <a:lvl1pPr rtl="0">
              <a:defRPr sz="1600">
                <a:solidFill>
                  <a:schemeClr val="tx1">
                    <a:lumMod val="50000"/>
                    <a:lumOff val="50000"/>
                  </a:schemeClr>
                </a:solidFill>
              </a:defRPr>
            </a:lvl1pPr>
          </a:lstStyle>
          <a:p>
            <a:endParaRPr lang="en-AU"/>
          </a:p>
        </p:txBody>
      </p:sp>
      <p:sp>
        <p:nvSpPr>
          <p:cNvPr id="2" name="Date Placeholder 1">
            <a:extLst>
              <a:ext uri="{FF2B5EF4-FFF2-40B4-BE49-F238E27FC236}">
                <a16:creationId xmlns:a16="http://schemas.microsoft.com/office/drawing/2014/main" id="{5D3F4A80-45A0-4953-8364-5BB35BEE19EA}"/>
              </a:ext>
            </a:extLst>
          </p:cNvPr>
          <p:cNvSpPr>
            <a:spLocks noGrp="1"/>
          </p:cNvSpPr>
          <p:nvPr>
            <p:ph type="dt" sz="half" idx="27"/>
          </p:nvPr>
        </p:nvSpPr>
        <p:spPr/>
        <p:txBody>
          <a:bodyPr/>
          <a:lstStyle/>
          <a:p>
            <a:fld id="{15C1EA3C-26E9-4B87-838B-C7B127160328}" type="datetime1">
              <a:rPr lang="en-AU" noProof="0" smtClean="0"/>
              <a:t>22/03/2020</a:t>
            </a:fld>
            <a:endParaRPr lang="en-AU" noProof="0" dirty="0"/>
          </a:p>
        </p:txBody>
      </p:sp>
      <p:sp>
        <p:nvSpPr>
          <p:cNvPr id="6" name="Slide Number Placeholder 5">
            <a:extLst>
              <a:ext uri="{FF2B5EF4-FFF2-40B4-BE49-F238E27FC236}">
                <a16:creationId xmlns:a16="http://schemas.microsoft.com/office/drawing/2014/main" id="{849BD119-1E9F-42C8-BBE3-BA1D5B3AB4DB}"/>
              </a:ext>
            </a:extLst>
          </p:cNvPr>
          <p:cNvSpPr>
            <a:spLocks noGrp="1"/>
          </p:cNvSpPr>
          <p:nvPr>
            <p:ph type="sldNum" sz="quarter" idx="28"/>
          </p:nvPr>
        </p:nvSpPr>
        <p:spPr/>
        <p:txBody>
          <a:bodyPr/>
          <a:lstStyle/>
          <a:p>
            <a:fld id="{DC22DD25-61AE-413C-B4D2-EF2365C9B2E1}" type="slidenum">
              <a:rPr lang="en-AU" noProof="0" smtClean="0"/>
              <a:pPr/>
              <a:t>‹#›</a:t>
            </a:fld>
            <a:endParaRPr lang="en-AU" noProof="0" dirty="0"/>
          </a:p>
        </p:txBody>
      </p:sp>
    </p:spTree>
    <p:extLst>
      <p:ext uri="{BB962C8B-B14F-4D97-AF65-F5344CB8AC3E}">
        <p14:creationId xmlns:p14="http://schemas.microsoft.com/office/powerpoint/2010/main" val="122627533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ext and four images">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454D350D-E484-4913-8199-EB8C83FA4F63}"/>
              </a:ext>
            </a:extLst>
          </p:cNvPr>
          <p:cNvSpPr>
            <a:spLocks noGrp="1"/>
          </p:cNvSpPr>
          <p:nvPr>
            <p:ph type="body" sz="quarter" idx="13"/>
          </p:nvPr>
        </p:nvSpPr>
        <p:spPr>
          <a:xfrm>
            <a:off x="316359" y="1532415"/>
            <a:ext cx="6326668" cy="4459190"/>
          </a:xfrm>
        </p:spPr>
        <p:txBody>
          <a:bodyPr numCol="1" spcCol="360000"/>
          <a:lstStyle/>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4" name="Title 3">
            <a:extLst>
              <a:ext uri="{FF2B5EF4-FFF2-40B4-BE49-F238E27FC236}">
                <a16:creationId xmlns:a16="http://schemas.microsoft.com/office/drawing/2014/main" id="{AB543F44-FB67-4998-BE74-154B2E107900}"/>
              </a:ext>
            </a:extLst>
          </p:cNvPr>
          <p:cNvSpPr>
            <a:spLocks noGrp="1"/>
          </p:cNvSpPr>
          <p:nvPr>
            <p:ph type="title"/>
          </p:nvPr>
        </p:nvSpPr>
        <p:spPr>
          <a:xfrm>
            <a:off x="1428765" y="395066"/>
            <a:ext cx="5214261" cy="887360"/>
          </a:xfrm>
        </p:spPr>
        <p:txBody>
          <a:bodyPr/>
          <a:lstStyle/>
          <a:p>
            <a:r>
              <a:rPr lang="en-US" dirty="0"/>
              <a:t>Click to edit Master title style</a:t>
            </a:r>
            <a:endParaRPr lang="en-AU" dirty="0"/>
          </a:p>
        </p:txBody>
      </p:sp>
      <p:sp>
        <p:nvSpPr>
          <p:cNvPr id="5" name="Footer Placeholder 4">
            <a:extLst>
              <a:ext uri="{FF2B5EF4-FFF2-40B4-BE49-F238E27FC236}">
                <a16:creationId xmlns:a16="http://schemas.microsoft.com/office/drawing/2014/main" id="{7FCC5649-0B68-4930-83FB-57F771940674}"/>
              </a:ext>
            </a:extLst>
          </p:cNvPr>
          <p:cNvSpPr>
            <a:spLocks noGrp="1"/>
          </p:cNvSpPr>
          <p:nvPr>
            <p:ph type="ftr" sz="quarter" idx="19"/>
          </p:nvPr>
        </p:nvSpPr>
        <p:spPr/>
        <p:txBody>
          <a:bodyPr/>
          <a:lstStyle/>
          <a:p>
            <a:endParaRPr lang="en-AU" noProof="0" dirty="0"/>
          </a:p>
        </p:txBody>
      </p:sp>
      <p:sp>
        <p:nvSpPr>
          <p:cNvPr id="16" name="Picture Placeholder 8">
            <a:extLst>
              <a:ext uri="{FF2B5EF4-FFF2-40B4-BE49-F238E27FC236}">
                <a16:creationId xmlns:a16="http://schemas.microsoft.com/office/drawing/2014/main" id="{1A6C2717-A40C-4B91-A59E-476ABCBFA49D}"/>
              </a:ext>
            </a:extLst>
          </p:cNvPr>
          <p:cNvSpPr>
            <a:spLocks noGrp="1"/>
          </p:cNvSpPr>
          <p:nvPr>
            <p:ph type="pic" sz="quarter" idx="24"/>
          </p:nvPr>
        </p:nvSpPr>
        <p:spPr>
          <a:xfrm>
            <a:off x="6929159" y="3385373"/>
            <a:ext cx="4829371" cy="2787128"/>
          </a:xfrm>
          <a:solidFill>
            <a:schemeClr val="bg1">
              <a:lumMod val="85000"/>
            </a:schemeClr>
          </a:solidFill>
        </p:spPr>
        <p:txBody>
          <a:bodyPr>
            <a:normAutofit/>
          </a:bodyPr>
          <a:lstStyle>
            <a:lvl1pPr rtl="0">
              <a:defRPr sz="1600">
                <a:solidFill>
                  <a:schemeClr val="tx1">
                    <a:lumMod val="50000"/>
                    <a:lumOff val="50000"/>
                  </a:schemeClr>
                </a:solidFill>
              </a:defRPr>
            </a:lvl1pPr>
          </a:lstStyle>
          <a:p>
            <a:endParaRPr lang="en-AU"/>
          </a:p>
        </p:txBody>
      </p:sp>
      <p:sp>
        <p:nvSpPr>
          <p:cNvPr id="17" name="Picture Placeholder 8">
            <a:extLst>
              <a:ext uri="{FF2B5EF4-FFF2-40B4-BE49-F238E27FC236}">
                <a16:creationId xmlns:a16="http://schemas.microsoft.com/office/drawing/2014/main" id="{E5CE3F13-4F10-496E-9AF5-EB9AD5EEB8CD}"/>
              </a:ext>
            </a:extLst>
          </p:cNvPr>
          <p:cNvSpPr>
            <a:spLocks noGrp="1"/>
          </p:cNvSpPr>
          <p:nvPr>
            <p:ph type="pic" sz="quarter" idx="25"/>
          </p:nvPr>
        </p:nvSpPr>
        <p:spPr>
          <a:xfrm>
            <a:off x="6929160" y="433469"/>
            <a:ext cx="2340000" cy="2789709"/>
          </a:xfrm>
          <a:solidFill>
            <a:schemeClr val="bg1">
              <a:lumMod val="85000"/>
            </a:schemeClr>
          </a:solidFill>
        </p:spPr>
        <p:txBody>
          <a:bodyPr>
            <a:normAutofit/>
          </a:bodyPr>
          <a:lstStyle>
            <a:lvl1pPr rtl="0">
              <a:defRPr sz="1600">
                <a:solidFill>
                  <a:schemeClr val="tx1">
                    <a:lumMod val="50000"/>
                    <a:lumOff val="50000"/>
                  </a:schemeClr>
                </a:solidFill>
              </a:defRPr>
            </a:lvl1pPr>
          </a:lstStyle>
          <a:p>
            <a:endParaRPr lang="en-AU"/>
          </a:p>
        </p:txBody>
      </p:sp>
      <p:sp>
        <p:nvSpPr>
          <p:cNvPr id="18" name="Picture Placeholder 8">
            <a:extLst>
              <a:ext uri="{FF2B5EF4-FFF2-40B4-BE49-F238E27FC236}">
                <a16:creationId xmlns:a16="http://schemas.microsoft.com/office/drawing/2014/main" id="{4F400719-C365-4225-A532-5F986A18ECA4}"/>
              </a:ext>
            </a:extLst>
          </p:cNvPr>
          <p:cNvSpPr>
            <a:spLocks noGrp="1"/>
          </p:cNvSpPr>
          <p:nvPr>
            <p:ph type="pic" sz="quarter" idx="16"/>
          </p:nvPr>
        </p:nvSpPr>
        <p:spPr>
          <a:xfrm>
            <a:off x="9456458" y="433469"/>
            <a:ext cx="2302072" cy="1331839"/>
          </a:xfrm>
          <a:solidFill>
            <a:schemeClr val="bg1">
              <a:lumMod val="85000"/>
            </a:schemeClr>
          </a:solidFill>
        </p:spPr>
        <p:txBody>
          <a:bodyPr>
            <a:normAutofit/>
          </a:bodyPr>
          <a:lstStyle>
            <a:lvl1pPr rtl="0">
              <a:defRPr sz="1600">
                <a:solidFill>
                  <a:schemeClr val="tx1">
                    <a:lumMod val="50000"/>
                    <a:lumOff val="50000"/>
                  </a:schemeClr>
                </a:solidFill>
              </a:defRPr>
            </a:lvl1pPr>
          </a:lstStyle>
          <a:p>
            <a:endParaRPr lang="en-AU"/>
          </a:p>
        </p:txBody>
      </p:sp>
      <p:sp>
        <p:nvSpPr>
          <p:cNvPr id="19" name="Picture Placeholder 8">
            <a:extLst>
              <a:ext uri="{FF2B5EF4-FFF2-40B4-BE49-F238E27FC236}">
                <a16:creationId xmlns:a16="http://schemas.microsoft.com/office/drawing/2014/main" id="{2B1DF00D-30B2-490C-B3B2-6E92730487D7}"/>
              </a:ext>
            </a:extLst>
          </p:cNvPr>
          <p:cNvSpPr>
            <a:spLocks noGrp="1"/>
          </p:cNvSpPr>
          <p:nvPr>
            <p:ph type="pic" sz="quarter" idx="17"/>
          </p:nvPr>
        </p:nvSpPr>
        <p:spPr>
          <a:xfrm>
            <a:off x="9456458" y="1953366"/>
            <a:ext cx="2302072" cy="1273502"/>
          </a:xfrm>
          <a:solidFill>
            <a:schemeClr val="bg1">
              <a:lumMod val="85000"/>
            </a:schemeClr>
          </a:solidFill>
        </p:spPr>
        <p:txBody>
          <a:bodyPr>
            <a:normAutofit/>
          </a:bodyPr>
          <a:lstStyle>
            <a:lvl1pPr rtl="0">
              <a:defRPr sz="1600">
                <a:solidFill>
                  <a:schemeClr val="tx1">
                    <a:lumMod val="50000"/>
                    <a:lumOff val="50000"/>
                  </a:schemeClr>
                </a:solidFill>
              </a:defRPr>
            </a:lvl1pPr>
          </a:lstStyle>
          <a:p>
            <a:endParaRPr lang="en-AU"/>
          </a:p>
        </p:txBody>
      </p:sp>
      <p:sp>
        <p:nvSpPr>
          <p:cNvPr id="2" name="Date Placeholder 1">
            <a:extLst>
              <a:ext uri="{FF2B5EF4-FFF2-40B4-BE49-F238E27FC236}">
                <a16:creationId xmlns:a16="http://schemas.microsoft.com/office/drawing/2014/main" id="{6AADCC63-20FE-4D59-BB93-369A8D612D40}"/>
              </a:ext>
            </a:extLst>
          </p:cNvPr>
          <p:cNvSpPr>
            <a:spLocks noGrp="1"/>
          </p:cNvSpPr>
          <p:nvPr>
            <p:ph type="dt" sz="half" idx="26"/>
          </p:nvPr>
        </p:nvSpPr>
        <p:spPr/>
        <p:txBody>
          <a:bodyPr/>
          <a:lstStyle/>
          <a:p>
            <a:fld id="{15C1EA3C-26E9-4B87-838B-C7B127160328}" type="datetime1">
              <a:rPr lang="en-AU" noProof="0" smtClean="0"/>
              <a:t>22/03/2020</a:t>
            </a:fld>
            <a:endParaRPr lang="en-AU" noProof="0" dirty="0"/>
          </a:p>
        </p:txBody>
      </p:sp>
      <p:sp>
        <p:nvSpPr>
          <p:cNvPr id="6" name="Slide Number Placeholder 5">
            <a:extLst>
              <a:ext uri="{FF2B5EF4-FFF2-40B4-BE49-F238E27FC236}">
                <a16:creationId xmlns:a16="http://schemas.microsoft.com/office/drawing/2014/main" id="{F4F80D9D-A3A2-4222-913D-0FD981A9D57E}"/>
              </a:ext>
            </a:extLst>
          </p:cNvPr>
          <p:cNvSpPr>
            <a:spLocks noGrp="1"/>
          </p:cNvSpPr>
          <p:nvPr>
            <p:ph type="sldNum" sz="quarter" idx="27"/>
          </p:nvPr>
        </p:nvSpPr>
        <p:spPr/>
        <p:txBody>
          <a:bodyPr/>
          <a:lstStyle/>
          <a:p>
            <a:fld id="{DC22DD25-61AE-413C-B4D2-EF2365C9B2E1}" type="slidenum">
              <a:rPr lang="en-AU" noProof="0" smtClean="0"/>
              <a:pPr/>
              <a:t>‹#›</a:t>
            </a:fld>
            <a:endParaRPr lang="en-AU" noProof="0" dirty="0"/>
          </a:p>
        </p:txBody>
      </p:sp>
    </p:spTree>
    <p:extLst>
      <p:ext uri="{BB962C8B-B14F-4D97-AF65-F5344CB8AC3E}">
        <p14:creationId xmlns:p14="http://schemas.microsoft.com/office/powerpoint/2010/main" val="310901255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One image">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752293B1-CA6A-4F4E-91FF-99F08DA2149D}"/>
              </a:ext>
            </a:extLst>
          </p:cNvPr>
          <p:cNvSpPr>
            <a:spLocks noGrp="1"/>
          </p:cNvSpPr>
          <p:nvPr>
            <p:ph type="pic" sz="quarter" idx="14"/>
          </p:nvPr>
        </p:nvSpPr>
        <p:spPr>
          <a:xfrm>
            <a:off x="433470" y="433470"/>
            <a:ext cx="11325062" cy="5991061"/>
          </a:xfrm>
          <a:solidFill>
            <a:schemeClr val="bg1">
              <a:lumMod val="85000"/>
            </a:schemeClr>
          </a:solidFill>
        </p:spPr>
        <p:txBody>
          <a:bodyPr lIns="936000" tIns="180000" rIns="180000" bIns="180000">
            <a:normAutofit/>
          </a:bodyPr>
          <a:lstStyle>
            <a:lvl1pPr algn="l" rtl="0">
              <a:defRPr sz="1600">
                <a:solidFill>
                  <a:schemeClr val="tx1">
                    <a:lumMod val="50000"/>
                    <a:lumOff val="50000"/>
                  </a:schemeClr>
                </a:solidFill>
              </a:defRPr>
            </a:lvl1pPr>
          </a:lstStyle>
          <a:p>
            <a:endParaRPr lang="en-AU"/>
          </a:p>
        </p:txBody>
      </p:sp>
      <p:sp>
        <p:nvSpPr>
          <p:cNvPr id="128" name="Text Placeholder 135">
            <a:extLst>
              <a:ext uri="{FF2B5EF4-FFF2-40B4-BE49-F238E27FC236}">
                <a16:creationId xmlns:a16="http://schemas.microsoft.com/office/drawing/2014/main" id="{0C3C7B2F-708A-4AE4-81D4-A81DA4A14F40}"/>
              </a:ext>
            </a:extLst>
          </p:cNvPr>
          <p:cNvSpPr>
            <a:spLocks noGrp="1" noChangeAspect="1"/>
          </p:cNvSpPr>
          <p:nvPr>
            <p:ph type="body" sz="quarter" idx="15" hasCustomPrompt="1"/>
          </p:nvPr>
        </p:nvSpPr>
        <p:spPr>
          <a:xfrm>
            <a:off x="433470" y="433470"/>
            <a:ext cx="720000" cy="720000"/>
          </a:xfrm>
          <a:blipFill dpi="0" rotWithShape="1">
            <a:blip r:embed="rId2"/>
            <a:srcRect/>
            <a:stretch>
              <a:fillRect/>
            </a:stretch>
          </a:blipFill>
        </p:spPr>
        <p:txBody>
          <a:bodyPr>
            <a:normAutofit/>
          </a:bodyPr>
          <a:lstStyle>
            <a:lvl1pPr>
              <a:defRPr sz="200">
                <a:solidFill>
                  <a:schemeClr val="tx2"/>
                </a:solidFill>
              </a:defRPr>
            </a:lvl1pPr>
            <a:lvl2pPr marL="0" indent="0">
              <a:defRPr sz="200">
                <a:solidFill>
                  <a:schemeClr val="tx2"/>
                </a:solidFill>
              </a:defRPr>
            </a:lvl2pPr>
            <a:lvl3pPr marL="0" indent="0">
              <a:defRPr sz="200">
                <a:solidFill>
                  <a:schemeClr val="tx2"/>
                </a:solidFill>
              </a:defRPr>
            </a:lvl3pPr>
            <a:lvl4pPr>
              <a:defRPr sz="200">
                <a:solidFill>
                  <a:schemeClr val="tx2"/>
                </a:solidFill>
              </a:defRPr>
            </a:lvl4pPr>
            <a:lvl5pPr>
              <a:defRPr sz="200">
                <a:solidFill>
                  <a:schemeClr val="tx2"/>
                </a:solidFill>
              </a:defRPr>
            </a:lvl5pPr>
            <a:lvl6pPr>
              <a:defRPr sz="200">
                <a:solidFill>
                  <a:schemeClr val="tx2"/>
                </a:solidFill>
              </a:defRPr>
            </a:lvl6pPr>
            <a:lvl7pPr>
              <a:defRPr sz="200">
                <a:solidFill>
                  <a:schemeClr val="tx2"/>
                </a:solidFill>
              </a:defRPr>
            </a:lvl7pPr>
            <a:lvl8pPr>
              <a:defRPr sz="200">
                <a:solidFill>
                  <a:schemeClr val="tx2"/>
                </a:solidFill>
              </a:defRPr>
            </a:lvl8pPr>
            <a:lvl9pPr>
              <a:defRPr sz="200">
                <a:solidFill>
                  <a:schemeClr val="tx2"/>
                </a:solidFill>
              </a:defRPr>
            </a:lvl9pPr>
          </a:lstStyle>
          <a:p>
            <a:pPr lvl="0"/>
            <a:r>
              <a:rPr lang="en-AU" noProof="0"/>
              <a:t>       </a:t>
            </a:r>
          </a:p>
        </p:txBody>
      </p:sp>
      <p:sp>
        <p:nvSpPr>
          <p:cNvPr id="129" name="Text Placeholder 140">
            <a:extLst>
              <a:ext uri="{FF2B5EF4-FFF2-40B4-BE49-F238E27FC236}">
                <a16:creationId xmlns:a16="http://schemas.microsoft.com/office/drawing/2014/main" id="{74E4AFED-1C0E-4349-B4D8-5619735862FA}"/>
              </a:ext>
            </a:extLst>
          </p:cNvPr>
          <p:cNvSpPr>
            <a:spLocks noGrp="1"/>
          </p:cNvSpPr>
          <p:nvPr>
            <p:ph type="body" sz="quarter" idx="16" hasCustomPrompt="1"/>
          </p:nvPr>
        </p:nvSpPr>
        <p:spPr>
          <a:xfrm>
            <a:off x="2313784" y="2007045"/>
            <a:ext cx="2965787" cy="826466"/>
          </a:xfrm>
        </p:spPr>
        <p:txBody>
          <a:bodyPr/>
          <a:lstStyle>
            <a:lvl1pPr>
              <a:spcBef>
                <a:spcPts val="500"/>
              </a:spcBef>
              <a:defRPr b="1">
                <a:solidFill>
                  <a:schemeClr val="bg1"/>
                </a:solidFill>
              </a:defRPr>
            </a:lvl1pPr>
            <a:lvl2pPr marL="0" indent="0">
              <a:buNone/>
              <a:defRPr sz="2000">
                <a:solidFill>
                  <a:schemeClr val="bg1"/>
                </a:solidFill>
              </a:defRPr>
            </a:lvl2pPr>
            <a:lvl3pPr marL="0" indent="0">
              <a:buNone/>
              <a:defRPr sz="2000" b="0">
                <a:solidFill>
                  <a:schemeClr val="bg1"/>
                </a:solidFill>
              </a:defRPr>
            </a:lvl3pPr>
            <a:lvl4pPr>
              <a:defRPr sz="2000" b="0">
                <a:solidFill>
                  <a:schemeClr val="bg1"/>
                </a:solidFill>
              </a:defRPr>
            </a:lvl4pPr>
            <a:lvl5pPr>
              <a:defRPr sz="2000" b="0">
                <a:solidFill>
                  <a:schemeClr val="bg1"/>
                </a:solidFill>
              </a:defRPr>
            </a:lvl5pPr>
            <a:lvl6pPr>
              <a:defRPr sz="2000" b="0">
                <a:solidFill>
                  <a:schemeClr val="bg1"/>
                </a:solidFill>
              </a:defRPr>
            </a:lvl6pPr>
            <a:lvl7pPr>
              <a:defRPr sz="2000" b="0">
                <a:solidFill>
                  <a:schemeClr val="bg1"/>
                </a:solidFill>
              </a:defRPr>
            </a:lvl7pPr>
            <a:lvl8pPr>
              <a:defRPr sz="2000">
                <a:solidFill>
                  <a:schemeClr val="bg1"/>
                </a:solidFill>
              </a:defRPr>
            </a:lvl8pPr>
            <a:lvl9pPr>
              <a:defRPr sz="2000">
                <a:solidFill>
                  <a:schemeClr val="bg1"/>
                </a:solidFill>
              </a:defRPr>
            </a:lvl9pPr>
          </a:lstStyle>
          <a:p>
            <a:pPr lvl="0"/>
            <a:r>
              <a:rPr lang="en-AU" noProof="0" dirty="0"/>
              <a:t>Use this for dark images</a:t>
            </a:r>
          </a:p>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131" name="Text Placeholder 140">
            <a:extLst>
              <a:ext uri="{FF2B5EF4-FFF2-40B4-BE49-F238E27FC236}">
                <a16:creationId xmlns:a16="http://schemas.microsoft.com/office/drawing/2014/main" id="{3990CB9E-67EF-4DD1-AF68-044AF2AC02B8}"/>
              </a:ext>
            </a:extLst>
          </p:cNvPr>
          <p:cNvSpPr>
            <a:spLocks noGrp="1"/>
          </p:cNvSpPr>
          <p:nvPr>
            <p:ph type="body" sz="quarter" idx="17" hasCustomPrompt="1"/>
          </p:nvPr>
        </p:nvSpPr>
        <p:spPr>
          <a:xfrm>
            <a:off x="6945656" y="2007045"/>
            <a:ext cx="2965787" cy="826466"/>
          </a:xfrm>
        </p:spPr>
        <p:txBody>
          <a:bodyPr/>
          <a:lstStyle>
            <a:lvl1pPr>
              <a:spcBef>
                <a:spcPts val="500"/>
              </a:spcBef>
              <a:defRPr b="1">
                <a:solidFill>
                  <a:schemeClr val="tx2"/>
                </a:solidFill>
              </a:defRPr>
            </a:lvl1pPr>
            <a:lvl2pPr marL="0" indent="0">
              <a:buNone/>
              <a:defRPr sz="2000">
                <a:solidFill>
                  <a:schemeClr val="tx2"/>
                </a:solidFill>
              </a:defRPr>
            </a:lvl2pPr>
            <a:lvl3pPr marL="0" indent="0">
              <a:buNone/>
              <a:defRPr sz="2000" b="0">
                <a:solidFill>
                  <a:schemeClr val="tx2"/>
                </a:solidFill>
              </a:defRPr>
            </a:lvl3pPr>
            <a:lvl4pPr>
              <a:defRPr sz="2000" b="0">
                <a:solidFill>
                  <a:schemeClr val="tx2"/>
                </a:solidFill>
              </a:defRPr>
            </a:lvl4pPr>
            <a:lvl5pPr>
              <a:defRPr sz="2000" b="0">
                <a:solidFill>
                  <a:schemeClr val="tx2"/>
                </a:solidFill>
              </a:defRPr>
            </a:lvl5pPr>
            <a:lvl6pPr>
              <a:defRPr sz="2000" b="0">
                <a:solidFill>
                  <a:schemeClr val="tx2"/>
                </a:solidFill>
              </a:defRPr>
            </a:lvl6pPr>
            <a:lvl7pPr>
              <a:defRPr sz="2000" b="0">
                <a:solidFill>
                  <a:schemeClr val="tx2"/>
                </a:solidFill>
              </a:defRPr>
            </a:lvl7pPr>
            <a:lvl8pPr>
              <a:defRPr sz="2000">
                <a:solidFill>
                  <a:schemeClr val="tx2"/>
                </a:solidFill>
              </a:defRPr>
            </a:lvl8pPr>
            <a:lvl9pPr>
              <a:defRPr sz="2000">
                <a:solidFill>
                  <a:schemeClr val="tx2"/>
                </a:solidFill>
              </a:defRPr>
            </a:lvl9pPr>
          </a:lstStyle>
          <a:p>
            <a:pPr lvl="0"/>
            <a:r>
              <a:rPr lang="en-AU" noProof="0" dirty="0"/>
              <a:t>Use this for light images</a:t>
            </a:r>
            <a:br>
              <a:rPr lang="en-AU" noProof="0" dirty="0"/>
            </a:br>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Tree>
    <p:extLst>
      <p:ext uri="{BB962C8B-B14F-4D97-AF65-F5344CB8AC3E}">
        <p14:creationId xmlns:p14="http://schemas.microsoft.com/office/powerpoint/2010/main" val="1283524917"/>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C6C5FD4-26B4-4C9F-9FC8-80D375B3C3A3}"/>
              </a:ext>
            </a:extLst>
          </p:cNvPr>
          <p:cNvSpPr>
            <a:spLocks noGrp="1"/>
          </p:cNvSpPr>
          <p:nvPr>
            <p:ph type="sldNum" sz="quarter" idx="12"/>
          </p:nvPr>
        </p:nvSpPr>
        <p:spPr/>
        <p:txBody>
          <a:bodyPr/>
          <a:lstStyle/>
          <a:p>
            <a:fld id="{DC22DD25-61AE-413C-B4D2-EF2365C9B2E1}" type="slidenum">
              <a:rPr lang="en-AU" smtClean="0"/>
              <a:t>‹#›</a:t>
            </a:fld>
            <a:endParaRPr lang="en-AU"/>
          </a:p>
        </p:txBody>
      </p:sp>
      <p:sp>
        <p:nvSpPr>
          <p:cNvPr id="64" name="Title 63">
            <a:extLst>
              <a:ext uri="{FF2B5EF4-FFF2-40B4-BE49-F238E27FC236}">
                <a16:creationId xmlns:a16="http://schemas.microsoft.com/office/drawing/2014/main" id="{6588F683-12EB-403B-8215-D3E833481636}"/>
              </a:ext>
            </a:extLst>
          </p:cNvPr>
          <p:cNvSpPr>
            <a:spLocks noGrp="1"/>
          </p:cNvSpPr>
          <p:nvPr>
            <p:ph type="title"/>
          </p:nvPr>
        </p:nvSpPr>
        <p:spPr/>
        <p:txBody>
          <a:bodyPr/>
          <a:lstStyle/>
          <a:p>
            <a:r>
              <a:rPr lang="en-US"/>
              <a:t>Click to edit Master title style</a:t>
            </a:r>
            <a:endParaRPr lang="en-AU"/>
          </a:p>
        </p:txBody>
      </p:sp>
    </p:spTree>
    <p:extLst>
      <p:ext uri="{BB962C8B-B14F-4D97-AF65-F5344CB8AC3E}">
        <p14:creationId xmlns:p14="http://schemas.microsoft.com/office/powerpoint/2010/main" val="8218518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1F917-01CE-4331-AB1E-74B962EECC12}"/>
              </a:ext>
            </a:extLst>
          </p:cNvPr>
          <p:cNvSpPr>
            <a:spLocks noGrp="1"/>
          </p:cNvSpPr>
          <p:nvPr>
            <p:ph type="title" hasCustomPrompt="1"/>
          </p:nvPr>
        </p:nvSpPr>
        <p:spPr>
          <a:xfrm>
            <a:off x="1428765" y="395066"/>
            <a:ext cx="10296000" cy="887360"/>
          </a:xfrm>
        </p:spPr>
        <p:txBody>
          <a:bodyPr/>
          <a:lstStyle>
            <a:lvl1pPr>
              <a:defRPr/>
            </a:lvl1pPr>
          </a:lstStyle>
          <a:p>
            <a:r>
              <a:rPr lang="en-AU" noProof="0" dirty="0"/>
              <a:t>Title and content</a:t>
            </a:r>
          </a:p>
        </p:txBody>
      </p:sp>
      <p:sp>
        <p:nvSpPr>
          <p:cNvPr id="3" name="Content Placeholder 2">
            <a:extLst>
              <a:ext uri="{FF2B5EF4-FFF2-40B4-BE49-F238E27FC236}">
                <a16:creationId xmlns:a16="http://schemas.microsoft.com/office/drawing/2014/main" id="{37A7AD5C-27FE-4927-A5C6-D642B489CA22}"/>
              </a:ext>
            </a:extLst>
          </p:cNvPr>
          <p:cNvSpPr>
            <a:spLocks noGrp="1"/>
          </p:cNvSpPr>
          <p:nvPr>
            <p:ph idx="1" hasCustomPrompt="1"/>
          </p:nvPr>
        </p:nvSpPr>
        <p:spPr>
          <a:xfrm>
            <a:off x="316356" y="1532415"/>
            <a:ext cx="11408409" cy="4376944"/>
          </a:xfrm>
        </p:spPr>
        <p:txBody>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AU" noProof="0" dirty="0"/>
              <a:t>Click to add text, or click on the relevant icon at the centre of the placeholder to add: Table / Chart / SmartArt / Image / Media. There are five type style levels. To access the type styles, click on the text and press the ‘Increase / Decrease List Level’ buttons in the Paragraph section of the Home ribbon.</a:t>
            </a:r>
          </a:p>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4" name="Date Placeholder 3">
            <a:extLst>
              <a:ext uri="{FF2B5EF4-FFF2-40B4-BE49-F238E27FC236}">
                <a16:creationId xmlns:a16="http://schemas.microsoft.com/office/drawing/2014/main" id="{E0343E2C-891A-4EFA-B177-79A203A954BF}"/>
              </a:ext>
            </a:extLst>
          </p:cNvPr>
          <p:cNvSpPr>
            <a:spLocks noGrp="1"/>
          </p:cNvSpPr>
          <p:nvPr>
            <p:ph type="dt" sz="half" idx="10"/>
          </p:nvPr>
        </p:nvSpPr>
        <p:spPr/>
        <p:txBody>
          <a:bodyPr/>
          <a:lstStyle/>
          <a:p>
            <a:fld id="{9779B32D-F9FA-4261-B185-C59FA1578162}" type="datetime1">
              <a:rPr lang="en-AU" noProof="0" smtClean="0"/>
              <a:t>22/03/2020</a:t>
            </a:fld>
            <a:endParaRPr lang="en-AU" noProof="0"/>
          </a:p>
        </p:txBody>
      </p:sp>
      <p:sp>
        <p:nvSpPr>
          <p:cNvPr id="5" name="Footer Placeholder 4">
            <a:extLst>
              <a:ext uri="{FF2B5EF4-FFF2-40B4-BE49-F238E27FC236}">
                <a16:creationId xmlns:a16="http://schemas.microsoft.com/office/drawing/2014/main" id="{79D28311-B38F-4316-93C3-A38E25C4D847}"/>
              </a:ext>
            </a:extLst>
          </p:cNvPr>
          <p:cNvSpPr>
            <a:spLocks noGrp="1"/>
          </p:cNvSpPr>
          <p:nvPr>
            <p:ph type="ftr" sz="quarter" idx="11"/>
          </p:nvPr>
        </p:nvSpPr>
        <p:spPr/>
        <p:txBody>
          <a:bodyPr/>
          <a:lstStyle/>
          <a:p>
            <a:endParaRPr lang="en-AU" noProof="0"/>
          </a:p>
        </p:txBody>
      </p:sp>
      <p:sp>
        <p:nvSpPr>
          <p:cNvPr id="6" name="Slide Number Placeholder 5">
            <a:extLst>
              <a:ext uri="{FF2B5EF4-FFF2-40B4-BE49-F238E27FC236}">
                <a16:creationId xmlns:a16="http://schemas.microsoft.com/office/drawing/2014/main" id="{ABBBCB2E-0337-4FDD-956F-BDAC9ED1A6B4}"/>
              </a:ext>
            </a:extLst>
          </p:cNvPr>
          <p:cNvSpPr>
            <a:spLocks noGrp="1"/>
          </p:cNvSpPr>
          <p:nvPr>
            <p:ph type="sldNum" sz="quarter" idx="12"/>
          </p:nvPr>
        </p:nvSpPr>
        <p:spPr/>
        <p:txBody>
          <a:bodyPr/>
          <a:lstStyle/>
          <a:p>
            <a:fld id="{DC22DD25-61AE-413C-B4D2-EF2365C9B2E1}" type="slidenum">
              <a:rPr lang="en-AU" noProof="0" smtClean="0"/>
              <a:t>‹#›</a:t>
            </a:fld>
            <a:endParaRPr lang="en-AU" noProof="0"/>
          </a:p>
        </p:txBody>
      </p:sp>
    </p:spTree>
    <p:extLst>
      <p:ext uri="{BB962C8B-B14F-4D97-AF65-F5344CB8AC3E}">
        <p14:creationId xmlns:p14="http://schemas.microsoft.com/office/powerpoint/2010/main" val="28342855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1F917-01CE-4331-AB1E-74B962EECC12}"/>
              </a:ext>
            </a:extLst>
          </p:cNvPr>
          <p:cNvSpPr>
            <a:spLocks noGrp="1"/>
          </p:cNvSpPr>
          <p:nvPr>
            <p:ph type="title" hasCustomPrompt="1"/>
          </p:nvPr>
        </p:nvSpPr>
        <p:spPr>
          <a:xfrm>
            <a:off x="1428765" y="395066"/>
            <a:ext cx="10296000" cy="887360"/>
          </a:xfrm>
        </p:spPr>
        <p:txBody>
          <a:bodyPr/>
          <a:lstStyle>
            <a:lvl1pPr>
              <a:defRPr/>
            </a:lvl1pPr>
          </a:lstStyle>
          <a:p>
            <a:r>
              <a:rPr lang="en-AU" noProof="0" dirty="0"/>
              <a:t>Two content</a:t>
            </a:r>
          </a:p>
        </p:txBody>
      </p:sp>
      <p:sp>
        <p:nvSpPr>
          <p:cNvPr id="3" name="Content Placeholder 2">
            <a:extLst>
              <a:ext uri="{FF2B5EF4-FFF2-40B4-BE49-F238E27FC236}">
                <a16:creationId xmlns:a16="http://schemas.microsoft.com/office/drawing/2014/main" id="{37A7AD5C-27FE-4927-A5C6-D642B489CA22}"/>
              </a:ext>
            </a:extLst>
          </p:cNvPr>
          <p:cNvSpPr>
            <a:spLocks noGrp="1"/>
          </p:cNvSpPr>
          <p:nvPr>
            <p:ph idx="1" hasCustomPrompt="1"/>
          </p:nvPr>
        </p:nvSpPr>
        <p:spPr>
          <a:xfrm>
            <a:off x="316357" y="1532415"/>
            <a:ext cx="5400000" cy="4376944"/>
          </a:xfrm>
        </p:spPr>
        <p:txBody>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AU" noProof="0" dirty="0"/>
              <a:t>Click to add text, or click on the relevant icon at the centre of the placeholder to add: Table / Chart / SmartArt / Image / Media. There are five type style levels. To access the type styles, click on the text and press the ‘Increase / Decrease List Level’ buttons in the Paragraph section of the Home ribbon.</a:t>
            </a:r>
          </a:p>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4" name="Date Placeholder 3">
            <a:extLst>
              <a:ext uri="{FF2B5EF4-FFF2-40B4-BE49-F238E27FC236}">
                <a16:creationId xmlns:a16="http://schemas.microsoft.com/office/drawing/2014/main" id="{E0343E2C-891A-4EFA-B177-79A203A954BF}"/>
              </a:ext>
            </a:extLst>
          </p:cNvPr>
          <p:cNvSpPr>
            <a:spLocks noGrp="1"/>
          </p:cNvSpPr>
          <p:nvPr>
            <p:ph type="dt" sz="half" idx="10"/>
          </p:nvPr>
        </p:nvSpPr>
        <p:spPr/>
        <p:txBody>
          <a:bodyPr/>
          <a:lstStyle/>
          <a:p>
            <a:fld id="{9779B32D-F9FA-4261-B185-C59FA1578162}" type="datetime1">
              <a:rPr lang="en-AU" noProof="0" smtClean="0"/>
              <a:t>22/03/2020</a:t>
            </a:fld>
            <a:endParaRPr lang="en-AU" noProof="0"/>
          </a:p>
        </p:txBody>
      </p:sp>
      <p:sp>
        <p:nvSpPr>
          <p:cNvPr id="5" name="Footer Placeholder 4">
            <a:extLst>
              <a:ext uri="{FF2B5EF4-FFF2-40B4-BE49-F238E27FC236}">
                <a16:creationId xmlns:a16="http://schemas.microsoft.com/office/drawing/2014/main" id="{79D28311-B38F-4316-93C3-A38E25C4D847}"/>
              </a:ext>
            </a:extLst>
          </p:cNvPr>
          <p:cNvSpPr>
            <a:spLocks noGrp="1"/>
          </p:cNvSpPr>
          <p:nvPr>
            <p:ph type="ftr" sz="quarter" idx="11"/>
          </p:nvPr>
        </p:nvSpPr>
        <p:spPr/>
        <p:txBody>
          <a:bodyPr/>
          <a:lstStyle/>
          <a:p>
            <a:endParaRPr lang="en-AU" noProof="0"/>
          </a:p>
        </p:txBody>
      </p:sp>
      <p:sp>
        <p:nvSpPr>
          <p:cNvPr id="6" name="Slide Number Placeholder 5">
            <a:extLst>
              <a:ext uri="{FF2B5EF4-FFF2-40B4-BE49-F238E27FC236}">
                <a16:creationId xmlns:a16="http://schemas.microsoft.com/office/drawing/2014/main" id="{ABBBCB2E-0337-4FDD-956F-BDAC9ED1A6B4}"/>
              </a:ext>
            </a:extLst>
          </p:cNvPr>
          <p:cNvSpPr>
            <a:spLocks noGrp="1"/>
          </p:cNvSpPr>
          <p:nvPr>
            <p:ph type="sldNum" sz="quarter" idx="12"/>
          </p:nvPr>
        </p:nvSpPr>
        <p:spPr/>
        <p:txBody>
          <a:bodyPr/>
          <a:lstStyle/>
          <a:p>
            <a:fld id="{DC22DD25-61AE-413C-B4D2-EF2365C9B2E1}" type="slidenum">
              <a:rPr lang="en-AU" noProof="0" smtClean="0"/>
              <a:t>‹#›</a:t>
            </a:fld>
            <a:endParaRPr lang="en-AU" noProof="0"/>
          </a:p>
        </p:txBody>
      </p:sp>
      <p:sp>
        <p:nvSpPr>
          <p:cNvPr id="7" name="Content Placeholder 2">
            <a:extLst>
              <a:ext uri="{FF2B5EF4-FFF2-40B4-BE49-F238E27FC236}">
                <a16:creationId xmlns:a16="http://schemas.microsoft.com/office/drawing/2014/main" id="{67A73130-BD65-49F1-9021-B25378530968}"/>
              </a:ext>
            </a:extLst>
          </p:cNvPr>
          <p:cNvSpPr>
            <a:spLocks noGrp="1"/>
          </p:cNvSpPr>
          <p:nvPr>
            <p:ph idx="13" hasCustomPrompt="1"/>
          </p:nvPr>
        </p:nvSpPr>
        <p:spPr>
          <a:xfrm>
            <a:off x="6324765" y="1532415"/>
            <a:ext cx="5400000" cy="4376944"/>
          </a:xfrm>
        </p:spPr>
        <p:txBody>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AU" noProof="0" dirty="0"/>
              <a:t>Click to add text, or click on the relevant icon at the centre of the placeholder to add: Table / Chart / SmartArt / Image / Media. There are five type style levels. To access the type styles, click on the text and press the ‘Increase / Decrease List Level’ buttons in the Paragraph section of the Home ribbon.</a:t>
            </a:r>
          </a:p>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Tree>
    <p:extLst>
      <p:ext uri="{BB962C8B-B14F-4D97-AF65-F5344CB8AC3E}">
        <p14:creationId xmlns:p14="http://schemas.microsoft.com/office/powerpoint/2010/main" val="8465040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1F917-01CE-4331-AB1E-74B962EECC12}"/>
              </a:ext>
            </a:extLst>
          </p:cNvPr>
          <p:cNvSpPr>
            <a:spLocks noGrp="1"/>
          </p:cNvSpPr>
          <p:nvPr>
            <p:ph type="title" hasCustomPrompt="1"/>
          </p:nvPr>
        </p:nvSpPr>
        <p:spPr>
          <a:xfrm>
            <a:off x="1428765" y="395066"/>
            <a:ext cx="10296000" cy="887360"/>
          </a:xfrm>
        </p:spPr>
        <p:txBody>
          <a:bodyPr/>
          <a:lstStyle>
            <a:lvl1pPr>
              <a:defRPr/>
            </a:lvl1pPr>
          </a:lstStyle>
          <a:p>
            <a:r>
              <a:rPr lang="en-AU" noProof="0" dirty="0"/>
              <a:t>Two column text slide</a:t>
            </a:r>
          </a:p>
        </p:txBody>
      </p:sp>
      <p:sp>
        <p:nvSpPr>
          <p:cNvPr id="4" name="Date Placeholder 3">
            <a:extLst>
              <a:ext uri="{FF2B5EF4-FFF2-40B4-BE49-F238E27FC236}">
                <a16:creationId xmlns:a16="http://schemas.microsoft.com/office/drawing/2014/main" id="{E0343E2C-891A-4EFA-B177-79A203A954BF}"/>
              </a:ext>
            </a:extLst>
          </p:cNvPr>
          <p:cNvSpPr>
            <a:spLocks noGrp="1"/>
          </p:cNvSpPr>
          <p:nvPr>
            <p:ph type="dt" sz="half" idx="10"/>
          </p:nvPr>
        </p:nvSpPr>
        <p:spPr/>
        <p:txBody>
          <a:bodyPr/>
          <a:lstStyle/>
          <a:p>
            <a:fld id="{7653400A-F88E-43AE-A990-A2146D650ECD}" type="datetime1">
              <a:rPr lang="en-AU" noProof="0" smtClean="0"/>
              <a:t>22/03/2020</a:t>
            </a:fld>
            <a:endParaRPr lang="en-AU" noProof="0"/>
          </a:p>
        </p:txBody>
      </p:sp>
      <p:sp>
        <p:nvSpPr>
          <p:cNvPr id="5" name="Footer Placeholder 4">
            <a:extLst>
              <a:ext uri="{FF2B5EF4-FFF2-40B4-BE49-F238E27FC236}">
                <a16:creationId xmlns:a16="http://schemas.microsoft.com/office/drawing/2014/main" id="{79D28311-B38F-4316-93C3-A38E25C4D847}"/>
              </a:ext>
            </a:extLst>
          </p:cNvPr>
          <p:cNvSpPr>
            <a:spLocks noGrp="1"/>
          </p:cNvSpPr>
          <p:nvPr>
            <p:ph type="ftr" sz="quarter" idx="11"/>
          </p:nvPr>
        </p:nvSpPr>
        <p:spPr/>
        <p:txBody>
          <a:bodyPr/>
          <a:lstStyle/>
          <a:p>
            <a:endParaRPr lang="en-AU" noProof="0"/>
          </a:p>
        </p:txBody>
      </p:sp>
      <p:sp>
        <p:nvSpPr>
          <p:cNvPr id="6" name="Slide Number Placeholder 5">
            <a:extLst>
              <a:ext uri="{FF2B5EF4-FFF2-40B4-BE49-F238E27FC236}">
                <a16:creationId xmlns:a16="http://schemas.microsoft.com/office/drawing/2014/main" id="{ABBBCB2E-0337-4FDD-956F-BDAC9ED1A6B4}"/>
              </a:ext>
            </a:extLst>
          </p:cNvPr>
          <p:cNvSpPr>
            <a:spLocks noGrp="1"/>
          </p:cNvSpPr>
          <p:nvPr>
            <p:ph type="sldNum" sz="quarter" idx="12"/>
          </p:nvPr>
        </p:nvSpPr>
        <p:spPr/>
        <p:txBody>
          <a:bodyPr/>
          <a:lstStyle/>
          <a:p>
            <a:fld id="{DC22DD25-61AE-413C-B4D2-EF2365C9B2E1}" type="slidenum">
              <a:rPr lang="en-AU" noProof="0" smtClean="0"/>
              <a:t>‹#›</a:t>
            </a:fld>
            <a:endParaRPr lang="en-AU" noProof="0"/>
          </a:p>
        </p:txBody>
      </p:sp>
      <p:sp>
        <p:nvSpPr>
          <p:cNvPr id="8" name="Text Placeholder 7">
            <a:extLst>
              <a:ext uri="{FF2B5EF4-FFF2-40B4-BE49-F238E27FC236}">
                <a16:creationId xmlns:a16="http://schemas.microsoft.com/office/drawing/2014/main" id="{454D350D-E484-4913-8199-EB8C83FA4F63}"/>
              </a:ext>
            </a:extLst>
          </p:cNvPr>
          <p:cNvSpPr>
            <a:spLocks noGrp="1"/>
          </p:cNvSpPr>
          <p:nvPr>
            <p:ph type="body" sz="quarter" idx="13" hasCustomPrompt="1"/>
          </p:nvPr>
        </p:nvSpPr>
        <p:spPr>
          <a:xfrm>
            <a:off x="316357" y="1532415"/>
            <a:ext cx="11408408" cy="4459190"/>
          </a:xfrm>
        </p:spPr>
        <p:txBody>
          <a:bodyPr numCol="2" spcCol="360000"/>
          <a:lstStyle>
            <a:lvl1pPr>
              <a:defRPr/>
            </a:lvl1pPr>
          </a:lstStyle>
          <a:p>
            <a:pPr lvl="0"/>
            <a:r>
              <a:rPr lang="en-AU" noProof="0" dirty="0"/>
              <a:t>There are five type style levels. To access the type styles, click on the text and press the ‘Increase / Decrease List Level’ buttons in the Paragraph section of the Home ribbon.</a:t>
            </a:r>
          </a:p>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Tree>
    <p:extLst>
      <p:ext uri="{BB962C8B-B14F-4D97-AF65-F5344CB8AC3E}">
        <p14:creationId xmlns:p14="http://schemas.microsoft.com/office/powerpoint/2010/main" val="10284868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hree column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1F917-01CE-4331-AB1E-74B962EECC12}"/>
              </a:ext>
            </a:extLst>
          </p:cNvPr>
          <p:cNvSpPr>
            <a:spLocks noGrp="1"/>
          </p:cNvSpPr>
          <p:nvPr>
            <p:ph type="title" hasCustomPrompt="1"/>
          </p:nvPr>
        </p:nvSpPr>
        <p:spPr>
          <a:xfrm>
            <a:off x="1428765" y="395066"/>
            <a:ext cx="10296000" cy="887360"/>
          </a:xfrm>
        </p:spPr>
        <p:txBody>
          <a:bodyPr/>
          <a:lstStyle>
            <a:lvl1pPr>
              <a:defRPr/>
            </a:lvl1pPr>
          </a:lstStyle>
          <a:p>
            <a:r>
              <a:rPr lang="en-AU" noProof="0" dirty="0"/>
              <a:t>Three column text slide</a:t>
            </a:r>
          </a:p>
        </p:txBody>
      </p:sp>
      <p:sp>
        <p:nvSpPr>
          <p:cNvPr id="4" name="Date Placeholder 3">
            <a:extLst>
              <a:ext uri="{FF2B5EF4-FFF2-40B4-BE49-F238E27FC236}">
                <a16:creationId xmlns:a16="http://schemas.microsoft.com/office/drawing/2014/main" id="{E0343E2C-891A-4EFA-B177-79A203A954BF}"/>
              </a:ext>
            </a:extLst>
          </p:cNvPr>
          <p:cNvSpPr>
            <a:spLocks noGrp="1"/>
          </p:cNvSpPr>
          <p:nvPr>
            <p:ph type="dt" sz="half" idx="10"/>
          </p:nvPr>
        </p:nvSpPr>
        <p:spPr/>
        <p:txBody>
          <a:bodyPr/>
          <a:lstStyle/>
          <a:p>
            <a:fld id="{0F757AC4-CA73-4AA5-94CF-7FC707DB7435}" type="datetime1">
              <a:rPr lang="en-AU" noProof="0" smtClean="0"/>
              <a:t>22/03/2020</a:t>
            </a:fld>
            <a:endParaRPr lang="en-AU" noProof="0"/>
          </a:p>
        </p:txBody>
      </p:sp>
      <p:sp>
        <p:nvSpPr>
          <p:cNvPr id="5" name="Footer Placeholder 4">
            <a:extLst>
              <a:ext uri="{FF2B5EF4-FFF2-40B4-BE49-F238E27FC236}">
                <a16:creationId xmlns:a16="http://schemas.microsoft.com/office/drawing/2014/main" id="{79D28311-B38F-4316-93C3-A38E25C4D847}"/>
              </a:ext>
            </a:extLst>
          </p:cNvPr>
          <p:cNvSpPr>
            <a:spLocks noGrp="1"/>
          </p:cNvSpPr>
          <p:nvPr>
            <p:ph type="ftr" sz="quarter" idx="11"/>
          </p:nvPr>
        </p:nvSpPr>
        <p:spPr/>
        <p:txBody>
          <a:bodyPr/>
          <a:lstStyle/>
          <a:p>
            <a:endParaRPr lang="en-AU" noProof="0"/>
          </a:p>
        </p:txBody>
      </p:sp>
      <p:sp>
        <p:nvSpPr>
          <p:cNvPr id="6" name="Slide Number Placeholder 5">
            <a:extLst>
              <a:ext uri="{FF2B5EF4-FFF2-40B4-BE49-F238E27FC236}">
                <a16:creationId xmlns:a16="http://schemas.microsoft.com/office/drawing/2014/main" id="{ABBBCB2E-0337-4FDD-956F-BDAC9ED1A6B4}"/>
              </a:ext>
            </a:extLst>
          </p:cNvPr>
          <p:cNvSpPr>
            <a:spLocks noGrp="1"/>
          </p:cNvSpPr>
          <p:nvPr>
            <p:ph type="sldNum" sz="quarter" idx="12"/>
          </p:nvPr>
        </p:nvSpPr>
        <p:spPr/>
        <p:txBody>
          <a:bodyPr/>
          <a:lstStyle/>
          <a:p>
            <a:fld id="{DC22DD25-61AE-413C-B4D2-EF2365C9B2E1}" type="slidenum">
              <a:rPr lang="en-AU" noProof="0" smtClean="0"/>
              <a:t>‹#›</a:t>
            </a:fld>
            <a:endParaRPr lang="en-AU" noProof="0"/>
          </a:p>
        </p:txBody>
      </p:sp>
      <p:sp>
        <p:nvSpPr>
          <p:cNvPr id="8" name="Text Placeholder 7">
            <a:extLst>
              <a:ext uri="{FF2B5EF4-FFF2-40B4-BE49-F238E27FC236}">
                <a16:creationId xmlns:a16="http://schemas.microsoft.com/office/drawing/2014/main" id="{454D350D-E484-4913-8199-EB8C83FA4F63}"/>
              </a:ext>
            </a:extLst>
          </p:cNvPr>
          <p:cNvSpPr>
            <a:spLocks noGrp="1"/>
          </p:cNvSpPr>
          <p:nvPr>
            <p:ph type="body" sz="quarter" idx="13"/>
          </p:nvPr>
        </p:nvSpPr>
        <p:spPr>
          <a:xfrm>
            <a:off x="316357" y="1532415"/>
            <a:ext cx="11408408" cy="4459189"/>
          </a:xfrm>
        </p:spPr>
        <p:txBody>
          <a:bodyPr numCol="3" spcCol="36000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AU" noProof="0" dirty="0"/>
          </a:p>
        </p:txBody>
      </p:sp>
    </p:spTree>
    <p:extLst>
      <p:ext uri="{BB962C8B-B14F-4D97-AF65-F5344CB8AC3E}">
        <p14:creationId xmlns:p14="http://schemas.microsoft.com/office/powerpoint/2010/main" val="14423349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slideLayout" Target="../slideLayouts/slideLayout33.xml"/><Relationship Id="rId18" Type="http://schemas.openxmlformats.org/officeDocument/2006/relationships/slideLayout" Target="../slideLayouts/slideLayout38.xml"/><Relationship Id="rId26" Type="http://schemas.openxmlformats.org/officeDocument/2006/relationships/image" Target="../media/image1.png"/><Relationship Id="rId3" Type="http://schemas.openxmlformats.org/officeDocument/2006/relationships/slideLayout" Target="../slideLayouts/slideLayout23.xml"/><Relationship Id="rId21" Type="http://schemas.openxmlformats.org/officeDocument/2006/relationships/slideLayout" Target="../slideLayouts/slideLayout41.xml"/><Relationship Id="rId7" Type="http://schemas.openxmlformats.org/officeDocument/2006/relationships/slideLayout" Target="../slideLayouts/slideLayout27.xml"/><Relationship Id="rId12" Type="http://schemas.openxmlformats.org/officeDocument/2006/relationships/slideLayout" Target="../slideLayouts/slideLayout32.xml"/><Relationship Id="rId17" Type="http://schemas.openxmlformats.org/officeDocument/2006/relationships/slideLayout" Target="../slideLayouts/slideLayout37.xml"/><Relationship Id="rId25" Type="http://schemas.openxmlformats.org/officeDocument/2006/relationships/theme" Target="../theme/theme2.xml"/><Relationship Id="rId2" Type="http://schemas.openxmlformats.org/officeDocument/2006/relationships/slideLayout" Target="../slideLayouts/slideLayout22.xml"/><Relationship Id="rId16" Type="http://schemas.openxmlformats.org/officeDocument/2006/relationships/slideLayout" Target="../slideLayouts/slideLayout36.xml"/><Relationship Id="rId20" Type="http://schemas.openxmlformats.org/officeDocument/2006/relationships/slideLayout" Target="../slideLayouts/slideLayout40.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24" Type="http://schemas.openxmlformats.org/officeDocument/2006/relationships/slideLayout" Target="../slideLayouts/slideLayout44.xml"/><Relationship Id="rId5" Type="http://schemas.openxmlformats.org/officeDocument/2006/relationships/slideLayout" Target="../slideLayouts/slideLayout25.xml"/><Relationship Id="rId15" Type="http://schemas.openxmlformats.org/officeDocument/2006/relationships/slideLayout" Target="../slideLayouts/slideLayout35.xml"/><Relationship Id="rId23" Type="http://schemas.openxmlformats.org/officeDocument/2006/relationships/slideLayout" Target="../slideLayouts/slideLayout43.xml"/><Relationship Id="rId10" Type="http://schemas.openxmlformats.org/officeDocument/2006/relationships/slideLayout" Target="../slideLayouts/slideLayout30.xml"/><Relationship Id="rId19" Type="http://schemas.openxmlformats.org/officeDocument/2006/relationships/slideLayout" Target="../slideLayouts/slideLayout39.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slideLayout" Target="../slideLayouts/slideLayout34.xml"/><Relationship Id="rId22" Type="http://schemas.openxmlformats.org/officeDocument/2006/relationships/slideLayout" Target="../slideLayouts/slideLayout4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image" Target="../media/image1.png"/><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3.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DA9561C-11B4-4CC4-B271-3E59C981A78C}"/>
              </a:ext>
            </a:extLst>
          </p:cNvPr>
          <p:cNvSpPr>
            <a:spLocks noGrp="1"/>
          </p:cNvSpPr>
          <p:nvPr>
            <p:ph type="title"/>
          </p:nvPr>
        </p:nvSpPr>
        <p:spPr>
          <a:xfrm>
            <a:off x="1428765" y="395066"/>
            <a:ext cx="10296000" cy="887360"/>
          </a:xfrm>
          <a:prstGeom prst="rect">
            <a:avLst/>
          </a:prstGeom>
        </p:spPr>
        <p:txBody>
          <a:bodyPr vert="horz" lIns="91440" tIns="45720" rIns="91440" bIns="45720" rtlCol="0" anchor="b" anchorCtr="0">
            <a:noAutofit/>
          </a:bodyPr>
          <a:lstStyle/>
          <a:p>
            <a:r>
              <a:rPr lang="en-US" noProof="0"/>
              <a:t>Click to edit Master title style</a:t>
            </a:r>
            <a:endParaRPr lang="en-AU" noProof="0" dirty="0"/>
          </a:p>
        </p:txBody>
      </p:sp>
      <p:sp>
        <p:nvSpPr>
          <p:cNvPr id="3" name="Text Placeholder 2">
            <a:extLst>
              <a:ext uri="{FF2B5EF4-FFF2-40B4-BE49-F238E27FC236}">
                <a16:creationId xmlns:a16="http://schemas.microsoft.com/office/drawing/2014/main" id="{03A81F4D-4B89-424A-BC66-199E1E666FD1}"/>
              </a:ext>
            </a:extLst>
          </p:cNvPr>
          <p:cNvSpPr>
            <a:spLocks noGrp="1"/>
          </p:cNvSpPr>
          <p:nvPr>
            <p:ph type="body" idx="1"/>
          </p:nvPr>
        </p:nvSpPr>
        <p:spPr>
          <a:xfrm>
            <a:off x="316356" y="1532415"/>
            <a:ext cx="11408409" cy="4376944"/>
          </a:xfrm>
          <a:prstGeom prst="rect">
            <a:avLst/>
          </a:prstGeom>
        </p:spPr>
        <p:txBody>
          <a:bodyPr vert="horz" lIns="91440" tIns="45720" rIns="91440" bIns="4572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AU" noProof="0" dirty="0"/>
          </a:p>
        </p:txBody>
      </p:sp>
      <p:sp>
        <p:nvSpPr>
          <p:cNvPr id="4" name="Date Placeholder 3">
            <a:extLst>
              <a:ext uri="{FF2B5EF4-FFF2-40B4-BE49-F238E27FC236}">
                <a16:creationId xmlns:a16="http://schemas.microsoft.com/office/drawing/2014/main" id="{A76D8956-3042-4F51-A765-52197DEBA845}"/>
              </a:ext>
            </a:extLst>
          </p:cNvPr>
          <p:cNvSpPr>
            <a:spLocks noGrp="1"/>
          </p:cNvSpPr>
          <p:nvPr>
            <p:ph type="dt" sz="half" idx="2"/>
          </p:nvPr>
        </p:nvSpPr>
        <p:spPr>
          <a:xfrm>
            <a:off x="8412983" y="6172501"/>
            <a:ext cx="2484000" cy="365125"/>
          </a:xfrm>
          <a:prstGeom prst="rect">
            <a:avLst/>
          </a:prstGeom>
        </p:spPr>
        <p:txBody>
          <a:bodyPr vert="horz" lIns="91440" tIns="45720" rIns="91440" bIns="45720" rtlCol="0" anchor="ctr"/>
          <a:lstStyle>
            <a:lvl1pPr algn="l">
              <a:defRPr sz="1200">
                <a:solidFill>
                  <a:schemeClr val="tx1"/>
                </a:solidFill>
              </a:defRPr>
            </a:lvl1pPr>
          </a:lstStyle>
          <a:p>
            <a:fld id="{15C1EA3C-26E9-4B87-838B-C7B127160328}" type="datetime1">
              <a:rPr lang="en-AU" noProof="0" smtClean="0"/>
              <a:t>22/03/2020</a:t>
            </a:fld>
            <a:endParaRPr lang="en-AU" noProof="0" dirty="0"/>
          </a:p>
        </p:txBody>
      </p:sp>
      <p:sp>
        <p:nvSpPr>
          <p:cNvPr id="5" name="Footer Placeholder 4">
            <a:extLst>
              <a:ext uri="{FF2B5EF4-FFF2-40B4-BE49-F238E27FC236}">
                <a16:creationId xmlns:a16="http://schemas.microsoft.com/office/drawing/2014/main" id="{2B9DE430-5DBA-4DE1-9C36-C5FAED4EAF10}"/>
              </a:ext>
            </a:extLst>
          </p:cNvPr>
          <p:cNvSpPr>
            <a:spLocks noGrp="1"/>
          </p:cNvSpPr>
          <p:nvPr>
            <p:ph type="ftr" sz="quarter" idx="3"/>
          </p:nvPr>
        </p:nvSpPr>
        <p:spPr>
          <a:xfrm>
            <a:off x="316357" y="6172501"/>
            <a:ext cx="8035422" cy="365125"/>
          </a:xfrm>
          <a:prstGeom prst="rect">
            <a:avLst/>
          </a:prstGeom>
        </p:spPr>
        <p:txBody>
          <a:bodyPr vert="horz" lIns="91440" tIns="45720" rIns="91440" bIns="45720" rtlCol="0" anchor="ctr"/>
          <a:lstStyle>
            <a:lvl1pPr algn="l">
              <a:defRPr sz="1200">
                <a:solidFill>
                  <a:schemeClr val="tx1"/>
                </a:solidFill>
              </a:defRPr>
            </a:lvl1pPr>
          </a:lstStyle>
          <a:p>
            <a:endParaRPr lang="en-AU" noProof="0" dirty="0"/>
          </a:p>
        </p:txBody>
      </p:sp>
      <p:sp>
        <p:nvSpPr>
          <p:cNvPr id="6" name="Slide Number Placeholder 5">
            <a:extLst>
              <a:ext uri="{FF2B5EF4-FFF2-40B4-BE49-F238E27FC236}">
                <a16:creationId xmlns:a16="http://schemas.microsoft.com/office/drawing/2014/main" id="{DD42F550-8FDF-4424-AA18-C4563333340E}"/>
              </a:ext>
            </a:extLst>
          </p:cNvPr>
          <p:cNvSpPr>
            <a:spLocks noGrp="1"/>
          </p:cNvSpPr>
          <p:nvPr>
            <p:ph type="sldNum" sz="quarter" idx="4"/>
          </p:nvPr>
        </p:nvSpPr>
        <p:spPr>
          <a:xfrm>
            <a:off x="10960059" y="6172501"/>
            <a:ext cx="846000" cy="365125"/>
          </a:xfrm>
          <a:prstGeom prst="rect">
            <a:avLst/>
          </a:prstGeom>
        </p:spPr>
        <p:txBody>
          <a:bodyPr vert="horz" lIns="91440" tIns="45720" rIns="0" bIns="45720" rtlCol="0" anchor="ctr"/>
          <a:lstStyle>
            <a:lvl1pPr algn="r">
              <a:defRPr sz="1200">
                <a:solidFill>
                  <a:schemeClr val="tx1"/>
                </a:solidFill>
              </a:defRPr>
            </a:lvl1pPr>
          </a:lstStyle>
          <a:p>
            <a:fld id="{DC22DD25-61AE-413C-B4D2-EF2365C9B2E1}" type="slidenum">
              <a:rPr lang="en-AU" noProof="0" smtClean="0"/>
              <a:pPr/>
              <a:t>‹#›</a:t>
            </a:fld>
            <a:endParaRPr lang="en-AU" noProof="0" dirty="0"/>
          </a:p>
        </p:txBody>
      </p:sp>
      <p:grpSp>
        <p:nvGrpSpPr>
          <p:cNvPr id="183" name="Group 4">
            <a:extLst>
              <a:ext uri="{FF2B5EF4-FFF2-40B4-BE49-F238E27FC236}">
                <a16:creationId xmlns:a16="http://schemas.microsoft.com/office/drawing/2014/main" id="{072EBD70-BCDE-4FAF-82D8-65AC1DA65CF4}"/>
              </a:ext>
            </a:extLst>
          </p:cNvPr>
          <p:cNvGrpSpPr>
            <a:grpSpLocks noChangeAspect="1"/>
          </p:cNvGrpSpPr>
          <p:nvPr userDrawn="1"/>
        </p:nvGrpSpPr>
        <p:grpSpPr bwMode="auto">
          <a:xfrm>
            <a:off x="433469" y="432000"/>
            <a:ext cx="718160" cy="720000"/>
            <a:chOff x="2864" y="1181"/>
            <a:chExt cx="1952" cy="1957"/>
          </a:xfrm>
          <a:blipFill>
            <a:blip r:embed="rId22"/>
            <a:stretch>
              <a:fillRect/>
            </a:stretch>
          </a:blipFill>
        </p:grpSpPr>
        <p:sp>
          <p:nvSpPr>
            <p:cNvPr id="184" name="AutoShape 3">
              <a:extLst>
                <a:ext uri="{FF2B5EF4-FFF2-40B4-BE49-F238E27FC236}">
                  <a16:creationId xmlns:a16="http://schemas.microsoft.com/office/drawing/2014/main" id="{7ADBA37C-8433-4000-9C31-3EF9F3BF48CA}"/>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6" name="Rectangle 5">
              <a:extLst>
                <a:ext uri="{FF2B5EF4-FFF2-40B4-BE49-F238E27FC236}">
                  <a16:creationId xmlns:a16="http://schemas.microsoft.com/office/drawing/2014/main" id="{4AF65C91-7154-48D7-81E1-DE2A16158321}"/>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7" name="Freeform 6">
              <a:extLst>
                <a:ext uri="{FF2B5EF4-FFF2-40B4-BE49-F238E27FC236}">
                  <a16:creationId xmlns:a16="http://schemas.microsoft.com/office/drawing/2014/main" id="{2567B816-663F-4518-AB67-FF7A98D83D1C}"/>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8" name="Freeform 7">
              <a:extLst>
                <a:ext uri="{FF2B5EF4-FFF2-40B4-BE49-F238E27FC236}">
                  <a16:creationId xmlns:a16="http://schemas.microsoft.com/office/drawing/2014/main" id="{5B7F641C-29EB-499A-A38F-F6CEC596E284}"/>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9" name="Freeform 8">
              <a:extLst>
                <a:ext uri="{FF2B5EF4-FFF2-40B4-BE49-F238E27FC236}">
                  <a16:creationId xmlns:a16="http://schemas.microsoft.com/office/drawing/2014/main" id="{F957B433-20D6-46B7-B64B-CC7658BF956A}"/>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0" name="Freeform 9">
              <a:extLst>
                <a:ext uri="{FF2B5EF4-FFF2-40B4-BE49-F238E27FC236}">
                  <a16:creationId xmlns:a16="http://schemas.microsoft.com/office/drawing/2014/main" id="{38A07266-EBD2-4019-A6D9-DF674210D920}"/>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1" name="Freeform 10">
              <a:extLst>
                <a:ext uri="{FF2B5EF4-FFF2-40B4-BE49-F238E27FC236}">
                  <a16:creationId xmlns:a16="http://schemas.microsoft.com/office/drawing/2014/main" id="{2D1170DA-E4AC-4CBB-A9DD-039B36C0DA1E}"/>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2" name="Freeform 11">
              <a:extLst>
                <a:ext uri="{FF2B5EF4-FFF2-40B4-BE49-F238E27FC236}">
                  <a16:creationId xmlns:a16="http://schemas.microsoft.com/office/drawing/2014/main" id="{7ED7B575-029E-43C2-AB03-C55C2F9DB40E}"/>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3" name="Freeform 12">
              <a:extLst>
                <a:ext uri="{FF2B5EF4-FFF2-40B4-BE49-F238E27FC236}">
                  <a16:creationId xmlns:a16="http://schemas.microsoft.com/office/drawing/2014/main" id="{68E47084-776D-470F-9E06-E306DCDF0ABA}"/>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4" name="Freeform 13">
              <a:extLst>
                <a:ext uri="{FF2B5EF4-FFF2-40B4-BE49-F238E27FC236}">
                  <a16:creationId xmlns:a16="http://schemas.microsoft.com/office/drawing/2014/main" id="{7780C905-979A-4A6E-B85A-D3FC1596C576}"/>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5" name="Freeform 14">
              <a:extLst>
                <a:ext uri="{FF2B5EF4-FFF2-40B4-BE49-F238E27FC236}">
                  <a16:creationId xmlns:a16="http://schemas.microsoft.com/office/drawing/2014/main" id="{08F7322A-262A-413D-ACF3-AB5F1376FAD5}"/>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6" name="Freeform 15">
              <a:extLst>
                <a:ext uri="{FF2B5EF4-FFF2-40B4-BE49-F238E27FC236}">
                  <a16:creationId xmlns:a16="http://schemas.microsoft.com/office/drawing/2014/main" id="{AD08E25E-48F3-4541-80BD-06707A0295AE}"/>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7" name="Freeform 16">
              <a:extLst>
                <a:ext uri="{FF2B5EF4-FFF2-40B4-BE49-F238E27FC236}">
                  <a16:creationId xmlns:a16="http://schemas.microsoft.com/office/drawing/2014/main" id="{C2EE1E00-8FA7-4913-9E3A-18338B8A057B}"/>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8" name="Freeform 17">
              <a:extLst>
                <a:ext uri="{FF2B5EF4-FFF2-40B4-BE49-F238E27FC236}">
                  <a16:creationId xmlns:a16="http://schemas.microsoft.com/office/drawing/2014/main" id="{9FC00192-45BF-4FE5-B7BF-D13BB16E7B91}"/>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9" name="Freeform 18">
              <a:extLst>
                <a:ext uri="{FF2B5EF4-FFF2-40B4-BE49-F238E27FC236}">
                  <a16:creationId xmlns:a16="http://schemas.microsoft.com/office/drawing/2014/main" id="{38802AEF-AD54-47BF-A522-15165FFA9706}"/>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0" name="Freeform 19">
              <a:extLst>
                <a:ext uri="{FF2B5EF4-FFF2-40B4-BE49-F238E27FC236}">
                  <a16:creationId xmlns:a16="http://schemas.microsoft.com/office/drawing/2014/main" id="{AAB043E5-B39C-4633-ACD3-E34C62DC3D8C}"/>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1" name="Freeform 20">
              <a:extLst>
                <a:ext uri="{FF2B5EF4-FFF2-40B4-BE49-F238E27FC236}">
                  <a16:creationId xmlns:a16="http://schemas.microsoft.com/office/drawing/2014/main" id="{3C2761D5-BBA8-4FBE-9573-1D876ED66662}"/>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2" name="Rectangle 21">
              <a:extLst>
                <a:ext uri="{FF2B5EF4-FFF2-40B4-BE49-F238E27FC236}">
                  <a16:creationId xmlns:a16="http://schemas.microsoft.com/office/drawing/2014/main" id="{B85633DE-55A9-4E0C-85A2-854292AE25C4}"/>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3" name="Freeform 22">
              <a:extLst>
                <a:ext uri="{FF2B5EF4-FFF2-40B4-BE49-F238E27FC236}">
                  <a16:creationId xmlns:a16="http://schemas.microsoft.com/office/drawing/2014/main" id="{B701F94B-9203-4891-8AA5-6C841105BA16}"/>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4" name="Freeform 23">
              <a:extLst>
                <a:ext uri="{FF2B5EF4-FFF2-40B4-BE49-F238E27FC236}">
                  <a16:creationId xmlns:a16="http://schemas.microsoft.com/office/drawing/2014/main" id="{EB36210F-5F47-4D2F-BA76-7452E2D85DAF}"/>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5" name="Freeform 24">
              <a:extLst>
                <a:ext uri="{FF2B5EF4-FFF2-40B4-BE49-F238E27FC236}">
                  <a16:creationId xmlns:a16="http://schemas.microsoft.com/office/drawing/2014/main" id="{AAE3FD0C-AF52-40EF-8864-1463EECD1826}"/>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6" name="Freeform 25">
              <a:extLst>
                <a:ext uri="{FF2B5EF4-FFF2-40B4-BE49-F238E27FC236}">
                  <a16:creationId xmlns:a16="http://schemas.microsoft.com/office/drawing/2014/main" id="{D6D8D356-BF1E-4AE8-9277-DD31E430300B}"/>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7" name="Freeform 26">
              <a:extLst>
                <a:ext uri="{FF2B5EF4-FFF2-40B4-BE49-F238E27FC236}">
                  <a16:creationId xmlns:a16="http://schemas.microsoft.com/office/drawing/2014/main" id="{3B13FBCC-8FA3-49FE-AFBC-9772E5283C43}"/>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8" name="Freeform 27">
              <a:extLst>
                <a:ext uri="{FF2B5EF4-FFF2-40B4-BE49-F238E27FC236}">
                  <a16:creationId xmlns:a16="http://schemas.microsoft.com/office/drawing/2014/main" id="{2F2E1BE9-A009-417C-B408-DAC2049B0939}"/>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9" name="Freeform 28">
              <a:extLst>
                <a:ext uri="{FF2B5EF4-FFF2-40B4-BE49-F238E27FC236}">
                  <a16:creationId xmlns:a16="http://schemas.microsoft.com/office/drawing/2014/main" id="{A2C49584-9B59-4558-83B2-4DE82B9450BF}"/>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0" name="Freeform 29">
              <a:extLst>
                <a:ext uri="{FF2B5EF4-FFF2-40B4-BE49-F238E27FC236}">
                  <a16:creationId xmlns:a16="http://schemas.microsoft.com/office/drawing/2014/main" id="{06799FB9-D454-4BA8-BE06-D63F5AA026DC}"/>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1" name="Freeform 30">
              <a:extLst>
                <a:ext uri="{FF2B5EF4-FFF2-40B4-BE49-F238E27FC236}">
                  <a16:creationId xmlns:a16="http://schemas.microsoft.com/office/drawing/2014/main" id="{7008FF3F-A864-4BB1-B427-981415500755}"/>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2" name="Freeform 31">
              <a:extLst>
                <a:ext uri="{FF2B5EF4-FFF2-40B4-BE49-F238E27FC236}">
                  <a16:creationId xmlns:a16="http://schemas.microsoft.com/office/drawing/2014/main" id="{8B5037F0-67D4-4DD7-9C80-01341154ACAC}"/>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3" name="Freeform 32">
              <a:extLst>
                <a:ext uri="{FF2B5EF4-FFF2-40B4-BE49-F238E27FC236}">
                  <a16:creationId xmlns:a16="http://schemas.microsoft.com/office/drawing/2014/main" id="{43D6CEB4-5F6A-4888-9B67-2FA0375B31ED}"/>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4" name="Freeform 34">
              <a:extLst>
                <a:ext uri="{FF2B5EF4-FFF2-40B4-BE49-F238E27FC236}">
                  <a16:creationId xmlns:a16="http://schemas.microsoft.com/office/drawing/2014/main" id="{AA604724-43F2-4AA6-ADBF-EBD250F0C2A4}"/>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5" name="Freeform 35">
              <a:extLst>
                <a:ext uri="{FF2B5EF4-FFF2-40B4-BE49-F238E27FC236}">
                  <a16:creationId xmlns:a16="http://schemas.microsoft.com/office/drawing/2014/main" id="{FF8CCC84-4410-492D-AB75-F0E32ADB6D4A}"/>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6" name="Freeform 36">
              <a:extLst>
                <a:ext uri="{FF2B5EF4-FFF2-40B4-BE49-F238E27FC236}">
                  <a16:creationId xmlns:a16="http://schemas.microsoft.com/office/drawing/2014/main" id="{B5F8DF22-8B3D-4EEE-8E28-C1ED02789790}"/>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7" name="Freeform 37">
              <a:extLst>
                <a:ext uri="{FF2B5EF4-FFF2-40B4-BE49-F238E27FC236}">
                  <a16:creationId xmlns:a16="http://schemas.microsoft.com/office/drawing/2014/main" id="{E69696A9-660C-4B94-846F-85502B888235}"/>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8" name="Freeform 38">
              <a:extLst>
                <a:ext uri="{FF2B5EF4-FFF2-40B4-BE49-F238E27FC236}">
                  <a16:creationId xmlns:a16="http://schemas.microsoft.com/office/drawing/2014/main" id="{D5AA9DCA-EE69-46BD-8A5C-B2F1A256B3FD}"/>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9" name="Freeform 39">
              <a:extLst>
                <a:ext uri="{FF2B5EF4-FFF2-40B4-BE49-F238E27FC236}">
                  <a16:creationId xmlns:a16="http://schemas.microsoft.com/office/drawing/2014/main" id="{86B51C72-FF47-444D-BAB2-11F50AC9F548}"/>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0" name="Freeform 40">
              <a:extLst>
                <a:ext uri="{FF2B5EF4-FFF2-40B4-BE49-F238E27FC236}">
                  <a16:creationId xmlns:a16="http://schemas.microsoft.com/office/drawing/2014/main" id="{85287241-1AD5-4DDC-AC91-DBE21A8FDBAA}"/>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1" name="Freeform 41">
              <a:extLst>
                <a:ext uri="{FF2B5EF4-FFF2-40B4-BE49-F238E27FC236}">
                  <a16:creationId xmlns:a16="http://schemas.microsoft.com/office/drawing/2014/main" id="{568DBE16-BF90-4235-BA4D-452AACAE0A32}"/>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2" name="Freeform 42">
              <a:extLst>
                <a:ext uri="{FF2B5EF4-FFF2-40B4-BE49-F238E27FC236}">
                  <a16:creationId xmlns:a16="http://schemas.microsoft.com/office/drawing/2014/main" id="{667C2727-3F47-4296-873A-DD43026F14B9}"/>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3" name="Freeform 43">
              <a:extLst>
                <a:ext uri="{FF2B5EF4-FFF2-40B4-BE49-F238E27FC236}">
                  <a16:creationId xmlns:a16="http://schemas.microsoft.com/office/drawing/2014/main" id="{3009BB0C-F2E7-408B-AE22-9B987D7F4236}"/>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4" name="Freeform 44">
              <a:extLst>
                <a:ext uri="{FF2B5EF4-FFF2-40B4-BE49-F238E27FC236}">
                  <a16:creationId xmlns:a16="http://schemas.microsoft.com/office/drawing/2014/main" id="{DF8F7F38-CD25-4813-A605-C3200041EDF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5" name="Freeform 45">
              <a:extLst>
                <a:ext uri="{FF2B5EF4-FFF2-40B4-BE49-F238E27FC236}">
                  <a16:creationId xmlns:a16="http://schemas.microsoft.com/office/drawing/2014/main" id="{7F75866D-1EBA-4945-8B52-8AF1E0B4E1B1}"/>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6" name="Freeform 46">
              <a:extLst>
                <a:ext uri="{FF2B5EF4-FFF2-40B4-BE49-F238E27FC236}">
                  <a16:creationId xmlns:a16="http://schemas.microsoft.com/office/drawing/2014/main" id="{E1A05D3F-74B5-4BD4-BF0C-A3719F76D878}"/>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7" name="Freeform 47">
              <a:extLst>
                <a:ext uri="{FF2B5EF4-FFF2-40B4-BE49-F238E27FC236}">
                  <a16:creationId xmlns:a16="http://schemas.microsoft.com/office/drawing/2014/main" id="{950CBACA-6FA2-4543-B3B1-A05D47C15A43}"/>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8" name="Freeform 48">
              <a:extLst>
                <a:ext uri="{FF2B5EF4-FFF2-40B4-BE49-F238E27FC236}">
                  <a16:creationId xmlns:a16="http://schemas.microsoft.com/office/drawing/2014/main" id="{C262FBD3-F17E-483D-A95B-75DF71BC38C5}"/>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9" name="Freeform 49">
              <a:extLst>
                <a:ext uri="{FF2B5EF4-FFF2-40B4-BE49-F238E27FC236}">
                  <a16:creationId xmlns:a16="http://schemas.microsoft.com/office/drawing/2014/main" id="{32A4BB2E-167D-4343-96D4-C71DFBCCD610}"/>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0" name="Freeform 50">
              <a:extLst>
                <a:ext uri="{FF2B5EF4-FFF2-40B4-BE49-F238E27FC236}">
                  <a16:creationId xmlns:a16="http://schemas.microsoft.com/office/drawing/2014/main" id="{C354B20D-5E83-4422-AA23-DA1D38AADC18}"/>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1" name="Freeform 51">
              <a:extLst>
                <a:ext uri="{FF2B5EF4-FFF2-40B4-BE49-F238E27FC236}">
                  <a16:creationId xmlns:a16="http://schemas.microsoft.com/office/drawing/2014/main" id="{57981494-DC82-4EC8-990A-7DA7D61F8F43}"/>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2" name="Freeform 52">
              <a:extLst>
                <a:ext uri="{FF2B5EF4-FFF2-40B4-BE49-F238E27FC236}">
                  <a16:creationId xmlns:a16="http://schemas.microsoft.com/office/drawing/2014/main" id="{822CEB55-5A58-4B49-AD8A-1B30A5F6E088}"/>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3" name="Freeform 53">
              <a:extLst>
                <a:ext uri="{FF2B5EF4-FFF2-40B4-BE49-F238E27FC236}">
                  <a16:creationId xmlns:a16="http://schemas.microsoft.com/office/drawing/2014/main" id="{6C836365-3B40-4A4C-B4E8-4105DC3438A5}"/>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4" name="Freeform 54">
              <a:extLst>
                <a:ext uri="{FF2B5EF4-FFF2-40B4-BE49-F238E27FC236}">
                  <a16:creationId xmlns:a16="http://schemas.microsoft.com/office/drawing/2014/main" id="{81AEA284-BB1F-477A-AFF4-16147C89915C}"/>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5" name="Freeform 55">
              <a:extLst>
                <a:ext uri="{FF2B5EF4-FFF2-40B4-BE49-F238E27FC236}">
                  <a16:creationId xmlns:a16="http://schemas.microsoft.com/office/drawing/2014/main" id="{907C1C67-5226-4893-90A2-5E94DD022692}"/>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6" name="Freeform 56">
              <a:extLst>
                <a:ext uri="{FF2B5EF4-FFF2-40B4-BE49-F238E27FC236}">
                  <a16:creationId xmlns:a16="http://schemas.microsoft.com/office/drawing/2014/main" id="{4D1B4D09-5F0F-43A9-A4F0-96F97ADB5E42}"/>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7" name="Freeform 57">
              <a:extLst>
                <a:ext uri="{FF2B5EF4-FFF2-40B4-BE49-F238E27FC236}">
                  <a16:creationId xmlns:a16="http://schemas.microsoft.com/office/drawing/2014/main" id="{562508A5-0578-4C10-AA7A-405FF527E4C9}"/>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8" name="Freeform 58">
              <a:extLst>
                <a:ext uri="{FF2B5EF4-FFF2-40B4-BE49-F238E27FC236}">
                  <a16:creationId xmlns:a16="http://schemas.microsoft.com/office/drawing/2014/main" id="{B930E1D0-9E5B-47CF-8079-A8404C2D02F2}"/>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9" name="Freeform 59">
              <a:extLst>
                <a:ext uri="{FF2B5EF4-FFF2-40B4-BE49-F238E27FC236}">
                  <a16:creationId xmlns:a16="http://schemas.microsoft.com/office/drawing/2014/main" id="{5ADAA5EB-DEB3-40A7-8E1D-9FEAA6483A16}"/>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40" name="Freeform 60">
              <a:extLst>
                <a:ext uri="{FF2B5EF4-FFF2-40B4-BE49-F238E27FC236}">
                  <a16:creationId xmlns:a16="http://schemas.microsoft.com/office/drawing/2014/main" id="{77E24C52-42CA-4BE2-B236-12EB366BAB6C}"/>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41" name="Freeform 61">
              <a:extLst>
                <a:ext uri="{FF2B5EF4-FFF2-40B4-BE49-F238E27FC236}">
                  <a16:creationId xmlns:a16="http://schemas.microsoft.com/office/drawing/2014/main" id="{81490CF2-BADA-4546-BC7B-7D4CCD73CF8A}"/>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42" name="Freeform 62">
              <a:extLst>
                <a:ext uri="{FF2B5EF4-FFF2-40B4-BE49-F238E27FC236}">
                  <a16:creationId xmlns:a16="http://schemas.microsoft.com/office/drawing/2014/main" id="{73F9C922-5F78-4C16-AB8C-748B7E92C568}"/>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Tree>
    <p:extLst>
      <p:ext uri="{BB962C8B-B14F-4D97-AF65-F5344CB8AC3E}">
        <p14:creationId xmlns:p14="http://schemas.microsoft.com/office/powerpoint/2010/main" val="1274833569"/>
      </p:ext>
    </p:extLst>
  </p:cSld>
  <p:clrMap bg1="lt1" tx1="dk1" bg2="lt2" tx2="dk2" accent1="accent1" accent2="accent2" accent3="accent3" accent4="accent4" accent5="accent5" accent6="accent6" hlink="hlink" folHlink="folHlink"/>
  <p:sldLayoutIdLst>
    <p:sldLayoutId id="2147483664" r:id="rId1"/>
    <p:sldLayoutId id="2147483666" r:id="rId2"/>
    <p:sldLayoutId id="2147483663" r:id="rId3"/>
    <p:sldLayoutId id="2147483765" r:id="rId4"/>
    <p:sldLayoutId id="2147483766" r:id="rId5"/>
    <p:sldLayoutId id="2147483667" r:id="rId6"/>
    <p:sldLayoutId id="2147483713" r:id="rId7"/>
    <p:sldLayoutId id="2147483668" r:id="rId8"/>
    <p:sldLayoutId id="2147483669" r:id="rId9"/>
    <p:sldLayoutId id="2147483649" r:id="rId10"/>
    <p:sldLayoutId id="2147483656" r:id="rId11"/>
    <p:sldLayoutId id="2147483658" r:id="rId12"/>
    <p:sldLayoutId id="2147483767" r:id="rId13"/>
    <p:sldLayoutId id="2147483670" r:id="rId14"/>
    <p:sldLayoutId id="2147483672" r:id="rId15"/>
    <p:sldLayoutId id="2147483673" r:id="rId16"/>
    <p:sldLayoutId id="2147483674" r:id="rId17"/>
    <p:sldLayoutId id="2147483675" r:id="rId18"/>
    <p:sldLayoutId id="2147483676" r:id="rId19"/>
    <p:sldLayoutId id="2147483671" r:id="rId20"/>
  </p:sldLayoutIdLst>
  <p:hf hdr="0" ftr="0" dt="0"/>
  <p:txStyles>
    <p:titleStyle>
      <a:lvl1pPr algn="l" defTabSz="914400" rtl="0" eaLnBrk="1" latinLnBrk="0" hangingPunct="1">
        <a:lnSpc>
          <a:spcPct val="90000"/>
        </a:lnSpc>
        <a:spcBef>
          <a:spcPct val="0"/>
        </a:spcBef>
        <a:buNone/>
        <a:defRPr sz="3200" b="1" kern="1200">
          <a:solidFill>
            <a:schemeClr val="tx2"/>
          </a:solidFill>
          <a:latin typeface="+mj-lt"/>
          <a:ea typeface="+mj-ea"/>
          <a:cs typeface="+mj-cs"/>
        </a:defRPr>
      </a:lvl1pPr>
    </p:titleStyle>
    <p:bodyStyle>
      <a:lvl1pPr marL="0" indent="0" algn="l" defTabSz="914400" rtl="0" eaLnBrk="1" latinLnBrk="0" hangingPunct="1">
        <a:lnSpc>
          <a:spcPct val="100000"/>
        </a:lnSpc>
        <a:spcBef>
          <a:spcPts val="500"/>
        </a:spcBef>
        <a:buFont typeface="Arial" panose="020B0604020202020204" pitchFamily="34" charset="0"/>
        <a:buNone/>
        <a:defRPr sz="2000" kern="1200">
          <a:solidFill>
            <a:schemeClr val="tx1"/>
          </a:solidFill>
          <a:latin typeface="+mn-lt"/>
          <a:ea typeface="+mn-ea"/>
          <a:cs typeface="+mn-cs"/>
        </a:defRPr>
      </a:lvl1pPr>
      <a:lvl2pPr marL="216000" indent="-2160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2pPr>
      <a:lvl3pPr marL="432000" indent="-216000" algn="l" defTabSz="914400" rtl="0" eaLnBrk="1" latinLnBrk="0" hangingPunct="1">
        <a:lnSpc>
          <a:spcPct val="100000"/>
        </a:lnSpc>
        <a:spcBef>
          <a:spcPts val="500"/>
        </a:spcBef>
        <a:buFont typeface="Calibri" panose="020F0502020204030204" pitchFamily="34" charset="0"/>
        <a:buChar char="–"/>
        <a:defRPr sz="2000" b="0" kern="1200">
          <a:solidFill>
            <a:schemeClr val="tx1"/>
          </a:solidFill>
          <a:latin typeface="+mn-lt"/>
          <a:ea typeface="+mn-ea"/>
          <a:cs typeface="+mn-cs"/>
        </a:defRPr>
      </a:lvl3pPr>
      <a:lvl4pPr marL="0" indent="0" algn="l" defTabSz="914400" rtl="0" eaLnBrk="1" latinLnBrk="0" hangingPunct="1">
        <a:lnSpc>
          <a:spcPct val="100000"/>
        </a:lnSpc>
        <a:spcBef>
          <a:spcPts val="800"/>
        </a:spcBef>
        <a:buFont typeface="Arial" panose="020B0604020202020204" pitchFamily="34" charset="0"/>
        <a:buNone/>
        <a:defRPr sz="2000" b="1" kern="1200">
          <a:solidFill>
            <a:schemeClr val="tx1"/>
          </a:solidFill>
          <a:latin typeface="+mn-lt"/>
          <a:ea typeface="+mn-ea"/>
          <a:cs typeface="+mn-cs"/>
        </a:defRPr>
      </a:lvl4pPr>
      <a:lvl5pPr marL="0" indent="0" algn="l" defTabSz="914400" rtl="0" eaLnBrk="1" latinLnBrk="0" hangingPunct="1">
        <a:lnSpc>
          <a:spcPct val="100000"/>
        </a:lnSpc>
        <a:spcBef>
          <a:spcPts val="500"/>
        </a:spcBef>
        <a:buFont typeface="Arial" panose="020B0604020202020204" pitchFamily="34" charset="0"/>
        <a:buNone/>
        <a:defRPr sz="2000" kern="1200">
          <a:solidFill>
            <a:schemeClr val="tx2"/>
          </a:solidFill>
          <a:latin typeface="+mn-lt"/>
          <a:ea typeface="+mn-ea"/>
          <a:cs typeface="+mn-cs"/>
        </a:defRPr>
      </a:lvl5pPr>
      <a:lvl6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6pPr>
      <a:lvl7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7pPr>
      <a:lvl8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8pPr>
      <a:lvl9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DA9561C-11B4-4CC4-B271-3E59C981A78C}"/>
              </a:ext>
            </a:extLst>
          </p:cNvPr>
          <p:cNvSpPr>
            <a:spLocks noGrp="1"/>
          </p:cNvSpPr>
          <p:nvPr>
            <p:ph type="title"/>
          </p:nvPr>
        </p:nvSpPr>
        <p:spPr>
          <a:xfrm>
            <a:off x="1428765" y="395066"/>
            <a:ext cx="10296000" cy="887360"/>
          </a:xfrm>
          <a:prstGeom prst="rect">
            <a:avLst/>
          </a:prstGeom>
        </p:spPr>
        <p:txBody>
          <a:bodyPr vert="horz" lIns="91440" tIns="45720" rIns="91440" bIns="45720" rtlCol="0" anchor="b" anchorCtr="0">
            <a:noAutofit/>
          </a:bodyPr>
          <a:lstStyle/>
          <a:p>
            <a:r>
              <a:rPr lang="en-AU" noProof="0" dirty="0"/>
              <a:t>Click to edit Master title style</a:t>
            </a:r>
          </a:p>
        </p:txBody>
      </p:sp>
      <p:sp>
        <p:nvSpPr>
          <p:cNvPr id="3" name="Text Placeholder 2">
            <a:extLst>
              <a:ext uri="{FF2B5EF4-FFF2-40B4-BE49-F238E27FC236}">
                <a16:creationId xmlns:a16="http://schemas.microsoft.com/office/drawing/2014/main" id="{03A81F4D-4B89-424A-BC66-199E1E666FD1}"/>
              </a:ext>
            </a:extLst>
          </p:cNvPr>
          <p:cNvSpPr>
            <a:spLocks noGrp="1"/>
          </p:cNvSpPr>
          <p:nvPr>
            <p:ph type="body" idx="1"/>
          </p:nvPr>
        </p:nvSpPr>
        <p:spPr>
          <a:xfrm>
            <a:off x="316358" y="1532415"/>
            <a:ext cx="11408407" cy="4376944"/>
          </a:xfrm>
          <a:prstGeom prst="rect">
            <a:avLst/>
          </a:prstGeom>
        </p:spPr>
        <p:txBody>
          <a:bodyPr vert="horz" lIns="91440" tIns="45720" rIns="91440" bIns="45720" rtlCol="0">
            <a:noAutofit/>
          </a:bodyPr>
          <a:lstStyle/>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a:p>
            <a:pPr lvl="5"/>
            <a:r>
              <a:rPr lang="en-AU" noProof="0" dirty="0"/>
              <a:t>Six</a:t>
            </a:r>
          </a:p>
          <a:p>
            <a:pPr lvl="6"/>
            <a:r>
              <a:rPr lang="en-AU" noProof="0" dirty="0"/>
              <a:t>Seven</a:t>
            </a:r>
          </a:p>
          <a:p>
            <a:pPr lvl="7"/>
            <a:r>
              <a:rPr lang="en-AU" noProof="0" dirty="0"/>
              <a:t>Eight</a:t>
            </a:r>
          </a:p>
          <a:p>
            <a:pPr lvl="8"/>
            <a:r>
              <a:rPr lang="en-AU" noProof="0" dirty="0"/>
              <a:t>nine</a:t>
            </a:r>
          </a:p>
        </p:txBody>
      </p:sp>
      <p:sp>
        <p:nvSpPr>
          <p:cNvPr id="4" name="Date Placeholder 3">
            <a:extLst>
              <a:ext uri="{FF2B5EF4-FFF2-40B4-BE49-F238E27FC236}">
                <a16:creationId xmlns:a16="http://schemas.microsoft.com/office/drawing/2014/main" id="{A76D8956-3042-4F51-A765-52197DEBA845}"/>
              </a:ext>
            </a:extLst>
          </p:cNvPr>
          <p:cNvSpPr>
            <a:spLocks noGrp="1"/>
          </p:cNvSpPr>
          <p:nvPr>
            <p:ph type="dt" sz="half" idx="2"/>
          </p:nvPr>
        </p:nvSpPr>
        <p:spPr>
          <a:xfrm>
            <a:off x="8412983" y="6172501"/>
            <a:ext cx="2484000" cy="365125"/>
          </a:xfrm>
          <a:prstGeom prst="rect">
            <a:avLst/>
          </a:prstGeom>
        </p:spPr>
        <p:txBody>
          <a:bodyPr vert="horz" lIns="91440" tIns="45720" rIns="91440" bIns="45720" rtlCol="0" anchor="ctr"/>
          <a:lstStyle>
            <a:lvl1pPr algn="l">
              <a:defRPr sz="1200">
                <a:solidFill>
                  <a:schemeClr val="tx1"/>
                </a:solidFill>
              </a:defRPr>
            </a:lvl1pPr>
          </a:lstStyle>
          <a:p>
            <a:fld id="{15C1EA3C-26E9-4B87-838B-C7B127160328}" type="datetime1">
              <a:rPr lang="en-AU" noProof="0" smtClean="0"/>
              <a:t>22/03/2020</a:t>
            </a:fld>
            <a:endParaRPr lang="en-AU" noProof="0" dirty="0"/>
          </a:p>
        </p:txBody>
      </p:sp>
      <p:sp>
        <p:nvSpPr>
          <p:cNvPr id="5" name="Footer Placeholder 4">
            <a:extLst>
              <a:ext uri="{FF2B5EF4-FFF2-40B4-BE49-F238E27FC236}">
                <a16:creationId xmlns:a16="http://schemas.microsoft.com/office/drawing/2014/main" id="{2B9DE430-5DBA-4DE1-9C36-C5FAED4EAF10}"/>
              </a:ext>
            </a:extLst>
          </p:cNvPr>
          <p:cNvSpPr>
            <a:spLocks noGrp="1"/>
          </p:cNvSpPr>
          <p:nvPr>
            <p:ph type="ftr" sz="quarter" idx="3"/>
          </p:nvPr>
        </p:nvSpPr>
        <p:spPr>
          <a:xfrm>
            <a:off x="1428765" y="6172501"/>
            <a:ext cx="6923013" cy="365125"/>
          </a:xfrm>
          <a:prstGeom prst="rect">
            <a:avLst/>
          </a:prstGeom>
        </p:spPr>
        <p:txBody>
          <a:bodyPr vert="horz" lIns="91440" tIns="45720" rIns="91440" bIns="45720" rtlCol="0" anchor="ctr"/>
          <a:lstStyle>
            <a:lvl1pPr algn="l">
              <a:defRPr sz="1200">
                <a:solidFill>
                  <a:schemeClr val="tx1"/>
                </a:solidFill>
              </a:defRPr>
            </a:lvl1pPr>
          </a:lstStyle>
          <a:p>
            <a:endParaRPr lang="en-AU" noProof="0" dirty="0"/>
          </a:p>
        </p:txBody>
      </p:sp>
      <p:sp>
        <p:nvSpPr>
          <p:cNvPr id="6" name="Slide Number Placeholder 5">
            <a:extLst>
              <a:ext uri="{FF2B5EF4-FFF2-40B4-BE49-F238E27FC236}">
                <a16:creationId xmlns:a16="http://schemas.microsoft.com/office/drawing/2014/main" id="{DD42F550-8FDF-4424-AA18-C4563333340E}"/>
              </a:ext>
            </a:extLst>
          </p:cNvPr>
          <p:cNvSpPr>
            <a:spLocks noGrp="1"/>
          </p:cNvSpPr>
          <p:nvPr>
            <p:ph type="sldNum" sz="quarter" idx="4"/>
          </p:nvPr>
        </p:nvSpPr>
        <p:spPr>
          <a:xfrm>
            <a:off x="10960060" y="6172501"/>
            <a:ext cx="753681" cy="365125"/>
          </a:xfrm>
          <a:prstGeom prst="rect">
            <a:avLst/>
          </a:prstGeom>
        </p:spPr>
        <p:txBody>
          <a:bodyPr vert="horz" lIns="91440" tIns="45720" rIns="0" bIns="45720" rtlCol="0" anchor="ctr"/>
          <a:lstStyle>
            <a:lvl1pPr algn="r">
              <a:defRPr sz="1200">
                <a:solidFill>
                  <a:schemeClr val="tx1"/>
                </a:solidFill>
              </a:defRPr>
            </a:lvl1pPr>
          </a:lstStyle>
          <a:p>
            <a:fld id="{DC22DD25-61AE-413C-B4D2-EF2365C9B2E1}" type="slidenum">
              <a:rPr lang="en-AU" noProof="0" smtClean="0"/>
              <a:pPr/>
              <a:t>‹#›</a:t>
            </a:fld>
            <a:endParaRPr lang="en-AU" noProof="0" dirty="0"/>
          </a:p>
        </p:txBody>
      </p:sp>
      <p:grpSp>
        <p:nvGrpSpPr>
          <p:cNvPr id="183" name="Group 4">
            <a:extLst>
              <a:ext uri="{FF2B5EF4-FFF2-40B4-BE49-F238E27FC236}">
                <a16:creationId xmlns:a16="http://schemas.microsoft.com/office/drawing/2014/main" id="{072EBD70-BCDE-4FAF-82D8-65AC1DA65CF4}"/>
              </a:ext>
            </a:extLst>
          </p:cNvPr>
          <p:cNvGrpSpPr>
            <a:grpSpLocks noChangeAspect="1"/>
          </p:cNvGrpSpPr>
          <p:nvPr userDrawn="1"/>
        </p:nvGrpSpPr>
        <p:grpSpPr bwMode="auto">
          <a:xfrm>
            <a:off x="433469" y="432000"/>
            <a:ext cx="718160" cy="720000"/>
            <a:chOff x="2864" y="1181"/>
            <a:chExt cx="1952" cy="1957"/>
          </a:xfrm>
          <a:blipFill>
            <a:blip r:embed="rId26"/>
            <a:stretch>
              <a:fillRect/>
            </a:stretch>
          </a:blipFill>
        </p:grpSpPr>
        <p:sp>
          <p:nvSpPr>
            <p:cNvPr id="184" name="AutoShape 3">
              <a:extLst>
                <a:ext uri="{FF2B5EF4-FFF2-40B4-BE49-F238E27FC236}">
                  <a16:creationId xmlns:a16="http://schemas.microsoft.com/office/drawing/2014/main" id="{7ADBA37C-8433-4000-9C31-3EF9F3BF48CA}"/>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6" name="Rectangle 5">
              <a:extLst>
                <a:ext uri="{FF2B5EF4-FFF2-40B4-BE49-F238E27FC236}">
                  <a16:creationId xmlns:a16="http://schemas.microsoft.com/office/drawing/2014/main" id="{4AF65C91-7154-48D7-81E1-DE2A16158321}"/>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7" name="Freeform 6">
              <a:extLst>
                <a:ext uri="{FF2B5EF4-FFF2-40B4-BE49-F238E27FC236}">
                  <a16:creationId xmlns:a16="http://schemas.microsoft.com/office/drawing/2014/main" id="{2567B816-663F-4518-AB67-FF7A98D83D1C}"/>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8" name="Freeform 7">
              <a:extLst>
                <a:ext uri="{FF2B5EF4-FFF2-40B4-BE49-F238E27FC236}">
                  <a16:creationId xmlns:a16="http://schemas.microsoft.com/office/drawing/2014/main" id="{5B7F641C-29EB-499A-A38F-F6CEC596E284}"/>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9" name="Freeform 8">
              <a:extLst>
                <a:ext uri="{FF2B5EF4-FFF2-40B4-BE49-F238E27FC236}">
                  <a16:creationId xmlns:a16="http://schemas.microsoft.com/office/drawing/2014/main" id="{F957B433-20D6-46B7-B64B-CC7658BF956A}"/>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0" name="Freeform 9">
              <a:extLst>
                <a:ext uri="{FF2B5EF4-FFF2-40B4-BE49-F238E27FC236}">
                  <a16:creationId xmlns:a16="http://schemas.microsoft.com/office/drawing/2014/main" id="{38A07266-EBD2-4019-A6D9-DF674210D920}"/>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1" name="Freeform 10">
              <a:extLst>
                <a:ext uri="{FF2B5EF4-FFF2-40B4-BE49-F238E27FC236}">
                  <a16:creationId xmlns:a16="http://schemas.microsoft.com/office/drawing/2014/main" id="{2D1170DA-E4AC-4CBB-A9DD-039B36C0DA1E}"/>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2" name="Freeform 11">
              <a:extLst>
                <a:ext uri="{FF2B5EF4-FFF2-40B4-BE49-F238E27FC236}">
                  <a16:creationId xmlns:a16="http://schemas.microsoft.com/office/drawing/2014/main" id="{7ED7B575-029E-43C2-AB03-C55C2F9DB40E}"/>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3" name="Freeform 12">
              <a:extLst>
                <a:ext uri="{FF2B5EF4-FFF2-40B4-BE49-F238E27FC236}">
                  <a16:creationId xmlns:a16="http://schemas.microsoft.com/office/drawing/2014/main" id="{68E47084-776D-470F-9E06-E306DCDF0ABA}"/>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4" name="Freeform 13">
              <a:extLst>
                <a:ext uri="{FF2B5EF4-FFF2-40B4-BE49-F238E27FC236}">
                  <a16:creationId xmlns:a16="http://schemas.microsoft.com/office/drawing/2014/main" id="{7780C905-979A-4A6E-B85A-D3FC1596C576}"/>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5" name="Freeform 14">
              <a:extLst>
                <a:ext uri="{FF2B5EF4-FFF2-40B4-BE49-F238E27FC236}">
                  <a16:creationId xmlns:a16="http://schemas.microsoft.com/office/drawing/2014/main" id="{08F7322A-262A-413D-ACF3-AB5F1376FAD5}"/>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6" name="Freeform 15">
              <a:extLst>
                <a:ext uri="{FF2B5EF4-FFF2-40B4-BE49-F238E27FC236}">
                  <a16:creationId xmlns:a16="http://schemas.microsoft.com/office/drawing/2014/main" id="{AD08E25E-48F3-4541-80BD-06707A0295AE}"/>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7" name="Freeform 16">
              <a:extLst>
                <a:ext uri="{FF2B5EF4-FFF2-40B4-BE49-F238E27FC236}">
                  <a16:creationId xmlns:a16="http://schemas.microsoft.com/office/drawing/2014/main" id="{C2EE1E00-8FA7-4913-9E3A-18338B8A057B}"/>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8" name="Freeform 17">
              <a:extLst>
                <a:ext uri="{FF2B5EF4-FFF2-40B4-BE49-F238E27FC236}">
                  <a16:creationId xmlns:a16="http://schemas.microsoft.com/office/drawing/2014/main" id="{9FC00192-45BF-4FE5-B7BF-D13BB16E7B91}"/>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9" name="Freeform 18">
              <a:extLst>
                <a:ext uri="{FF2B5EF4-FFF2-40B4-BE49-F238E27FC236}">
                  <a16:creationId xmlns:a16="http://schemas.microsoft.com/office/drawing/2014/main" id="{38802AEF-AD54-47BF-A522-15165FFA9706}"/>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0" name="Freeform 19">
              <a:extLst>
                <a:ext uri="{FF2B5EF4-FFF2-40B4-BE49-F238E27FC236}">
                  <a16:creationId xmlns:a16="http://schemas.microsoft.com/office/drawing/2014/main" id="{AAB043E5-B39C-4633-ACD3-E34C62DC3D8C}"/>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1" name="Freeform 20">
              <a:extLst>
                <a:ext uri="{FF2B5EF4-FFF2-40B4-BE49-F238E27FC236}">
                  <a16:creationId xmlns:a16="http://schemas.microsoft.com/office/drawing/2014/main" id="{3C2761D5-BBA8-4FBE-9573-1D876ED66662}"/>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2" name="Rectangle 21">
              <a:extLst>
                <a:ext uri="{FF2B5EF4-FFF2-40B4-BE49-F238E27FC236}">
                  <a16:creationId xmlns:a16="http://schemas.microsoft.com/office/drawing/2014/main" id="{B85633DE-55A9-4E0C-85A2-854292AE25C4}"/>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3" name="Freeform 22">
              <a:extLst>
                <a:ext uri="{FF2B5EF4-FFF2-40B4-BE49-F238E27FC236}">
                  <a16:creationId xmlns:a16="http://schemas.microsoft.com/office/drawing/2014/main" id="{B701F94B-9203-4891-8AA5-6C841105BA16}"/>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4" name="Freeform 23">
              <a:extLst>
                <a:ext uri="{FF2B5EF4-FFF2-40B4-BE49-F238E27FC236}">
                  <a16:creationId xmlns:a16="http://schemas.microsoft.com/office/drawing/2014/main" id="{EB36210F-5F47-4D2F-BA76-7452E2D85DAF}"/>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5" name="Freeform 24">
              <a:extLst>
                <a:ext uri="{FF2B5EF4-FFF2-40B4-BE49-F238E27FC236}">
                  <a16:creationId xmlns:a16="http://schemas.microsoft.com/office/drawing/2014/main" id="{AAE3FD0C-AF52-40EF-8864-1463EECD1826}"/>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6" name="Freeform 25">
              <a:extLst>
                <a:ext uri="{FF2B5EF4-FFF2-40B4-BE49-F238E27FC236}">
                  <a16:creationId xmlns:a16="http://schemas.microsoft.com/office/drawing/2014/main" id="{D6D8D356-BF1E-4AE8-9277-DD31E430300B}"/>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7" name="Freeform 26">
              <a:extLst>
                <a:ext uri="{FF2B5EF4-FFF2-40B4-BE49-F238E27FC236}">
                  <a16:creationId xmlns:a16="http://schemas.microsoft.com/office/drawing/2014/main" id="{3B13FBCC-8FA3-49FE-AFBC-9772E5283C43}"/>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8" name="Freeform 27">
              <a:extLst>
                <a:ext uri="{FF2B5EF4-FFF2-40B4-BE49-F238E27FC236}">
                  <a16:creationId xmlns:a16="http://schemas.microsoft.com/office/drawing/2014/main" id="{2F2E1BE9-A009-417C-B408-DAC2049B0939}"/>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9" name="Freeform 28">
              <a:extLst>
                <a:ext uri="{FF2B5EF4-FFF2-40B4-BE49-F238E27FC236}">
                  <a16:creationId xmlns:a16="http://schemas.microsoft.com/office/drawing/2014/main" id="{A2C49584-9B59-4558-83B2-4DE82B9450BF}"/>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0" name="Freeform 29">
              <a:extLst>
                <a:ext uri="{FF2B5EF4-FFF2-40B4-BE49-F238E27FC236}">
                  <a16:creationId xmlns:a16="http://schemas.microsoft.com/office/drawing/2014/main" id="{06799FB9-D454-4BA8-BE06-D63F5AA026DC}"/>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1" name="Freeform 30">
              <a:extLst>
                <a:ext uri="{FF2B5EF4-FFF2-40B4-BE49-F238E27FC236}">
                  <a16:creationId xmlns:a16="http://schemas.microsoft.com/office/drawing/2014/main" id="{7008FF3F-A864-4BB1-B427-981415500755}"/>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2" name="Freeform 31">
              <a:extLst>
                <a:ext uri="{FF2B5EF4-FFF2-40B4-BE49-F238E27FC236}">
                  <a16:creationId xmlns:a16="http://schemas.microsoft.com/office/drawing/2014/main" id="{8B5037F0-67D4-4DD7-9C80-01341154ACAC}"/>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3" name="Freeform 32">
              <a:extLst>
                <a:ext uri="{FF2B5EF4-FFF2-40B4-BE49-F238E27FC236}">
                  <a16:creationId xmlns:a16="http://schemas.microsoft.com/office/drawing/2014/main" id="{43D6CEB4-5F6A-4888-9B67-2FA0375B31ED}"/>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4" name="Freeform 34">
              <a:extLst>
                <a:ext uri="{FF2B5EF4-FFF2-40B4-BE49-F238E27FC236}">
                  <a16:creationId xmlns:a16="http://schemas.microsoft.com/office/drawing/2014/main" id="{AA604724-43F2-4AA6-ADBF-EBD250F0C2A4}"/>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5" name="Freeform 35">
              <a:extLst>
                <a:ext uri="{FF2B5EF4-FFF2-40B4-BE49-F238E27FC236}">
                  <a16:creationId xmlns:a16="http://schemas.microsoft.com/office/drawing/2014/main" id="{FF8CCC84-4410-492D-AB75-F0E32ADB6D4A}"/>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6" name="Freeform 36">
              <a:extLst>
                <a:ext uri="{FF2B5EF4-FFF2-40B4-BE49-F238E27FC236}">
                  <a16:creationId xmlns:a16="http://schemas.microsoft.com/office/drawing/2014/main" id="{B5F8DF22-8B3D-4EEE-8E28-C1ED02789790}"/>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7" name="Freeform 37">
              <a:extLst>
                <a:ext uri="{FF2B5EF4-FFF2-40B4-BE49-F238E27FC236}">
                  <a16:creationId xmlns:a16="http://schemas.microsoft.com/office/drawing/2014/main" id="{E69696A9-660C-4B94-846F-85502B888235}"/>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8" name="Freeform 38">
              <a:extLst>
                <a:ext uri="{FF2B5EF4-FFF2-40B4-BE49-F238E27FC236}">
                  <a16:creationId xmlns:a16="http://schemas.microsoft.com/office/drawing/2014/main" id="{D5AA9DCA-EE69-46BD-8A5C-B2F1A256B3FD}"/>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9" name="Freeform 39">
              <a:extLst>
                <a:ext uri="{FF2B5EF4-FFF2-40B4-BE49-F238E27FC236}">
                  <a16:creationId xmlns:a16="http://schemas.microsoft.com/office/drawing/2014/main" id="{86B51C72-FF47-444D-BAB2-11F50AC9F548}"/>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0" name="Freeform 40">
              <a:extLst>
                <a:ext uri="{FF2B5EF4-FFF2-40B4-BE49-F238E27FC236}">
                  <a16:creationId xmlns:a16="http://schemas.microsoft.com/office/drawing/2014/main" id="{85287241-1AD5-4DDC-AC91-DBE21A8FDBAA}"/>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1" name="Freeform 41">
              <a:extLst>
                <a:ext uri="{FF2B5EF4-FFF2-40B4-BE49-F238E27FC236}">
                  <a16:creationId xmlns:a16="http://schemas.microsoft.com/office/drawing/2014/main" id="{568DBE16-BF90-4235-BA4D-452AACAE0A32}"/>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2" name="Freeform 42">
              <a:extLst>
                <a:ext uri="{FF2B5EF4-FFF2-40B4-BE49-F238E27FC236}">
                  <a16:creationId xmlns:a16="http://schemas.microsoft.com/office/drawing/2014/main" id="{667C2727-3F47-4296-873A-DD43026F14B9}"/>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3" name="Freeform 43">
              <a:extLst>
                <a:ext uri="{FF2B5EF4-FFF2-40B4-BE49-F238E27FC236}">
                  <a16:creationId xmlns:a16="http://schemas.microsoft.com/office/drawing/2014/main" id="{3009BB0C-F2E7-408B-AE22-9B987D7F4236}"/>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4" name="Freeform 44">
              <a:extLst>
                <a:ext uri="{FF2B5EF4-FFF2-40B4-BE49-F238E27FC236}">
                  <a16:creationId xmlns:a16="http://schemas.microsoft.com/office/drawing/2014/main" id="{DF8F7F38-CD25-4813-A605-C3200041EDF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5" name="Freeform 45">
              <a:extLst>
                <a:ext uri="{FF2B5EF4-FFF2-40B4-BE49-F238E27FC236}">
                  <a16:creationId xmlns:a16="http://schemas.microsoft.com/office/drawing/2014/main" id="{7F75866D-1EBA-4945-8B52-8AF1E0B4E1B1}"/>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6" name="Freeform 46">
              <a:extLst>
                <a:ext uri="{FF2B5EF4-FFF2-40B4-BE49-F238E27FC236}">
                  <a16:creationId xmlns:a16="http://schemas.microsoft.com/office/drawing/2014/main" id="{E1A05D3F-74B5-4BD4-BF0C-A3719F76D878}"/>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7" name="Freeform 47">
              <a:extLst>
                <a:ext uri="{FF2B5EF4-FFF2-40B4-BE49-F238E27FC236}">
                  <a16:creationId xmlns:a16="http://schemas.microsoft.com/office/drawing/2014/main" id="{950CBACA-6FA2-4543-B3B1-A05D47C15A43}"/>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8" name="Freeform 48">
              <a:extLst>
                <a:ext uri="{FF2B5EF4-FFF2-40B4-BE49-F238E27FC236}">
                  <a16:creationId xmlns:a16="http://schemas.microsoft.com/office/drawing/2014/main" id="{C262FBD3-F17E-483D-A95B-75DF71BC38C5}"/>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9" name="Freeform 49">
              <a:extLst>
                <a:ext uri="{FF2B5EF4-FFF2-40B4-BE49-F238E27FC236}">
                  <a16:creationId xmlns:a16="http://schemas.microsoft.com/office/drawing/2014/main" id="{32A4BB2E-167D-4343-96D4-C71DFBCCD610}"/>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0" name="Freeform 50">
              <a:extLst>
                <a:ext uri="{FF2B5EF4-FFF2-40B4-BE49-F238E27FC236}">
                  <a16:creationId xmlns:a16="http://schemas.microsoft.com/office/drawing/2014/main" id="{C354B20D-5E83-4422-AA23-DA1D38AADC18}"/>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1" name="Freeform 51">
              <a:extLst>
                <a:ext uri="{FF2B5EF4-FFF2-40B4-BE49-F238E27FC236}">
                  <a16:creationId xmlns:a16="http://schemas.microsoft.com/office/drawing/2014/main" id="{57981494-DC82-4EC8-990A-7DA7D61F8F43}"/>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2" name="Freeform 52">
              <a:extLst>
                <a:ext uri="{FF2B5EF4-FFF2-40B4-BE49-F238E27FC236}">
                  <a16:creationId xmlns:a16="http://schemas.microsoft.com/office/drawing/2014/main" id="{822CEB55-5A58-4B49-AD8A-1B30A5F6E088}"/>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3" name="Freeform 53">
              <a:extLst>
                <a:ext uri="{FF2B5EF4-FFF2-40B4-BE49-F238E27FC236}">
                  <a16:creationId xmlns:a16="http://schemas.microsoft.com/office/drawing/2014/main" id="{6C836365-3B40-4A4C-B4E8-4105DC3438A5}"/>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4" name="Freeform 54">
              <a:extLst>
                <a:ext uri="{FF2B5EF4-FFF2-40B4-BE49-F238E27FC236}">
                  <a16:creationId xmlns:a16="http://schemas.microsoft.com/office/drawing/2014/main" id="{81AEA284-BB1F-477A-AFF4-16147C89915C}"/>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5" name="Freeform 55">
              <a:extLst>
                <a:ext uri="{FF2B5EF4-FFF2-40B4-BE49-F238E27FC236}">
                  <a16:creationId xmlns:a16="http://schemas.microsoft.com/office/drawing/2014/main" id="{907C1C67-5226-4893-90A2-5E94DD022692}"/>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6" name="Freeform 56">
              <a:extLst>
                <a:ext uri="{FF2B5EF4-FFF2-40B4-BE49-F238E27FC236}">
                  <a16:creationId xmlns:a16="http://schemas.microsoft.com/office/drawing/2014/main" id="{4D1B4D09-5F0F-43A9-A4F0-96F97ADB5E42}"/>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7" name="Freeform 57">
              <a:extLst>
                <a:ext uri="{FF2B5EF4-FFF2-40B4-BE49-F238E27FC236}">
                  <a16:creationId xmlns:a16="http://schemas.microsoft.com/office/drawing/2014/main" id="{562508A5-0578-4C10-AA7A-405FF527E4C9}"/>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8" name="Freeform 58">
              <a:extLst>
                <a:ext uri="{FF2B5EF4-FFF2-40B4-BE49-F238E27FC236}">
                  <a16:creationId xmlns:a16="http://schemas.microsoft.com/office/drawing/2014/main" id="{B930E1D0-9E5B-47CF-8079-A8404C2D02F2}"/>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9" name="Freeform 59">
              <a:extLst>
                <a:ext uri="{FF2B5EF4-FFF2-40B4-BE49-F238E27FC236}">
                  <a16:creationId xmlns:a16="http://schemas.microsoft.com/office/drawing/2014/main" id="{5ADAA5EB-DEB3-40A7-8E1D-9FEAA6483A16}"/>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40" name="Freeform 60">
              <a:extLst>
                <a:ext uri="{FF2B5EF4-FFF2-40B4-BE49-F238E27FC236}">
                  <a16:creationId xmlns:a16="http://schemas.microsoft.com/office/drawing/2014/main" id="{77E24C52-42CA-4BE2-B236-12EB366BAB6C}"/>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41" name="Freeform 61">
              <a:extLst>
                <a:ext uri="{FF2B5EF4-FFF2-40B4-BE49-F238E27FC236}">
                  <a16:creationId xmlns:a16="http://schemas.microsoft.com/office/drawing/2014/main" id="{81490CF2-BADA-4546-BC7B-7D4CCD73CF8A}"/>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42" name="Freeform 62">
              <a:extLst>
                <a:ext uri="{FF2B5EF4-FFF2-40B4-BE49-F238E27FC236}">
                  <a16:creationId xmlns:a16="http://schemas.microsoft.com/office/drawing/2014/main" id="{73F9C922-5F78-4C16-AB8C-748B7E92C568}"/>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Tree>
    <p:extLst>
      <p:ext uri="{BB962C8B-B14F-4D97-AF65-F5344CB8AC3E}">
        <p14:creationId xmlns:p14="http://schemas.microsoft.com/office/powerpoint/2010/main" val="2437851870"/>
      </p:ext>
    </p:extLst>
  </p:cSld>
  <p:clrMap bg1="lt1" tx1="dk1" bg2="lt2" tx2="dk2" accent1="accent1" accent2="accent2" accent3="accent3" accent4="accent4" accent5="accent5" accent6="accent6" hlink="hlink" folHlink="folHlink"/>
  <p:sldLayoutIdLst>
    <p:sldLayoutId id="2147483734" r:id="rId1"/>
    <p:sldLayoutId id="2147483744" r:id="rId2"/>
    <p:sldLayoutId id="2147483745" r:id="rId3"/>
    <p:sldLayoutId id="2147483746" r:id="rId4"/>
    <p:sldLayoutId id="2147483747" r:id="rId5"/>
    <p:sldLayoutId id="2147483748" r:id="rId6"/>
    <p:sldLayoutId id="2147483749" r:id="rId7"/>
    <p:sldLayoutId id="2147483750" r:id="rId8"/>
    <p:sldLayoutId id="2147483735" r:id="rId9"/>
    <p:sldLayoutId id="2147483751" r:id="rId10"/>
    <p:sldLayoutId id="2147483752" r:id="rId11"/>
    <p:sldLayoutId id="2147483753" r:id="rId12"/>
    <p:sldLayoutId id="2147483754" r:id="rId13"/>
    <p:sldLayoutId id="2147483755" r:id="rId14"/>
    <p:sldLayoutId id="2147483756" r:id="rId15"/>
    <p:sldLayoutId id="2147483757" r:id="rId16"/>
    <p:sldLayoutId id="2147483743" r:id="rId17"/>
    <p:sldLayoutId id="2147483758" r:id="rId18"/>
    <p:sldLayoutId id="2147483759" r:id="rId19"/>
    <p:sldLayoutId id="2147483760" r:id="rId20"/>
    <p:sldLayoutId id="2147483761" r:id="rId21"/>
    <p:sldLayoutId id="2147483762" r:id="rId22"/>
    <p:sldLayoutId id="2147483763" r:id="rId23"/>
    <p:sldLayoutId id="2147483764" r:id="rId24"/>
  </p:sldLayoutIdLst>
  <p:hf hdr="0" ftr="0" dt="0"/>
  <p:txStyles>
    <p:titleStyle>
      <a:lvl1pPr algn="l" defTabSz="914400" rtl="0" eaLnBrk="1" latinLnBrk="0" hangingPunct="1">
        <a:lnSpc>
          <a:spcPct val="90000"/>
        </a:lnSpc>
        <a:spcBef>
          <a:spcPct val="0"/>
        </a:spcBef>
        <a:buNone/>
        <a:defRPr sz="3200" b="1" kern="1200">
          <a:solidFill>
            <a:schemeClr val="tx2"/>
          </a:solidFill>
          <a:latin typeface="+mj-lt"/>
          <a:ea typeface="+mj-ea"/>
          <a:cs typeface="+mj-cs"/>
        </a:defRPr>
      </a:lvl1pPr>
    </p:titleStyle>
    <p:bodyStyle>
      <a:lvl1pPr marL="0" indent="0" algn="l" defTabSz="914400" rtl="0" eaLnBrk="1" latinLnBrk="0" hangingPunct="1">
        <a:lnSpc>
          <a:spcPct val="100000"/>
        </a:lnSpc>
        <a:spcBef>
          <a:spcPts val="1000"/>
        </a:spcBef>
        <a:buFont typeface="Arial" panose="020B0604020202020204" pitchFamily="34" charset="0"/>
        <a:buNone/>
        <a:defRPr sz="2000" kern="1200">
          <a:solidFill>
            <a:schemeClr val="tx1"/>
          </a:solidFill>
          <a:latin typeface="+mn-lt"/>
          <a:ea typeface="+mn-ea"/>
          <a:cs typeface="+mn-cs"/>
        </a:defRPr>
      </a:lvl1pPr>
      <a:lvl2pPr marL="216000" indent="-2160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2pPr>
      <a:lvl3pPr marL="432000" indent="-216000" algn="l" defTabSz="914400" rtl="0" eaLnBrk="1" latinLnBrk="0" hangingPunct="1">
        <a:lnSpc>
          <a:spcPct val="100000"/>
        </a:lnSpc>
        <a:spcBef>
          <a:spcPts val="500"/>
        </a:spcBef>
        <a:buFont typeface="Calibri" panose="020F0502020204030204" pitchFamily="34" charset="0"/>
        <a:buChar char="–"/>
        <a:defRPr sz="2000" b="0" kern="1200">
          <a:solidFill>
            <a:schemeClr val="tx1"/>
          </a:solidFill>
          <a:latin typeface="+mn-lt"/>
          <a:ea typeface="+mn-ea"/>
          <a:cs typeface="+mn-cs"/>
        </a:defRPr>
      </a:lvl3pPr>
      <a:lvl4pPr marL="0" indent="0" algn="l" defTabSz="914400" rtl="0" eaLnBrk="1" latinLnBrk="0" hangingPunct="1">
        <a:lnSpc>
          <a:spcPct val="100000"/>
        </a:lnSpc>
        <a:spcBef>
          <a:spcPts val="500"/>
        </a:spcBef>
        <a:buFont typeface="Arial" panose="020B0604020202020204" pitchFamily="34" charset="0"/>
        <a:buNone/>
        <a:defRPr sz="2000" b="1" kern="1200">
          <a:solidFill>
            <a:schemeClr val="tx1"/>
          </a:solidFill>
          <a:latin typeface="+mn-lt"/>
          <a:ea typeface="+mn-ea"/>
          <a:cs typeface="+mn-cs"/>
        </a:defRPr>
      </a:lvl4pPr>
      <a:lvl5pPr marL="0" indent="0" algn="l" defTabSz="914400" rtl="0" eaLnBrk="1" latinLnBrk="0" hangingPunct="1">
        <a:lnSpc>
          <a:spcPct val="100000"/>
        </a:lnSpc>
        <a:spcBef>
          <a:spcPts val="500"/>
        </a:spcBef>
        <a:buFont typeface="Arial" panose="020B0604020202020204" pitchFamily="34" charset="0"/>
        <a:buNone/>
        <a:defRPr sz="2000" kern="1200">
          <a:solidFill>
            <a:schemeClr val="tx2"/>
          </a:solidFill>
          <a:latin typeface="+mn-lt"/>
          <a:ea typeface="+mn-ea"/>
          <a:cs typeface="+mn-cs"/>
        </a:defRPr>
      </a:lvl5pPr>
      <a:lvl6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6pPr>
      <a:lvl7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7pPr>
      <a:lvl8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8pPr>
      <a:lvl9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6" name="Freeform: Shape 65">
            <a:extLst>
              <a:ext uri="{FF2B5EF4-FFF2-40B4-BE49-F238E27FC236}">
                <a16:creationId xmlns:a16="http://schemas.microsoft.com/office/drawing/2014/main" id="{9E096F91-AD99-4C52-895F-5F73C9ACDCD8}"/>
              </a:ext>
            </a:extLst>
          </p:cNvPr>
          <p:cNvSpPr/>
          <p:nvPr userDrawn="1"/>
        </p:nvSpPr>
        <p:spPr>
          <a:xfrm>
            <a:off x="6097" y="0"/>
            <a:ext cx="6433456" cy="2650285"/>
          </a:xfrm>
          <a:custGeom>
            <a:avLst/>
            <a:gdLst>
              <a:gd name="connsiteX0" fmla="*/ 0 w 6433456"/>
              <a:gd name="connsiteY0" fmla="*/ 0 h 2650285"/>
              <a:gd name="connsiteX1" fmla="*/ 6185409 w 6433456"/>
              <a:gd name="connsiteY1" fmla="*/ 0 h 2650285"/>
              <a:gd name="connsiteX2" fmla="*/ 6433456 w 6433456"/>
              <a:gd name="connsiteY2" fmla="*/ 924909 h 2650285"/>
              <a:gd name="connsiteX3" fmla="*/ 0 w 6433456"/>
              <a:gd name="connsiteY3" fmla="*/ 2650285 h 2650285"/>
              <a:gd name="connsiteX4" fmla="*/ 0 w 6433456"/>
              <a:gd name="connsiteY4" fmla="*/ 0 h 26502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33456" h="2650285">
                <a:moveTo>
                  <a:pt x="0" y="0"/>
                </a:moveTo>
                <a:lnTo>
                  <a:pt x="6185409" y="0"/>
                </a:lnTo>
                <a:lnTo>
                  <a:pt x="6433456" y="924909"/>
                </a:lnTo>
                <a:lnTo>
                  <a:pt x="0" y="2650285"/>
                </a:lnTo>
                <a:lnTo>
                  <a:pt x="0" y="0"/>
                </a:lnTo>
                <a:close/>
              </a:path>
            </a:pathLst>
          </a:custGeom>
          <a:solidFill>
            <a:schemeClr val="accent2">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Placeholder 1">
            <a:extLst>
              <a:ext uri="{FF2B5EF4-FFF2-40B4-BE49-F238E27FC236}">
                <a16:creationId xmlns:a16="http://schemas.microsoft.com/office/drawing/2014/main" id="{0DA9561C-11B4-4CC4-B271-3E59C981A78C}"/>
              </a:ext>
            </a:extLst>
          </p:cNvPr>
          <p:cNvSpPr>
            <a:spLocks noGrp="1"/>
          </p:cNvSpPr>
          <p:nvPr>
            <p:ph type="title"/>
          </p:nvPr>
        </p:nvSpPr>
        <p:spPr>
          <a:xfrm>
            <a:off x="1428765" y="395066"/>
            <a:ext cx="10296000" cy="887360"/>
          </a:xfrm>
          <a:prstGeom prst="rect">
            <a:avLst/>
          </a:prstGeom>
        </p:spPr>
        <p:txBody>
          <a:bodyPr vert="horz" lIns="91440" tIns="45720" rIns="91440" bIns="45720" rtlCol="0" anchor="b" anchorCtr="0">
            <a:noAutofit/>
          </a:bodyPr>
          <a:lstStyle/>
          <a:p>
            <a:r>
              <a:rPr lang="en-AU" noProof="0" dirty="0"/>
              <a:t>Click to edit Master title style</a:t>
            </a:r>
          </a:p>
        </p:txBody>
      </p:sp>
      <p:sp>
        <p:nvSpPr>
          <p:cNvPr id="3" name="Text Placeholder 2">
            <a:extLst>
              <a:ext uri="{FF2B5EF4-FFF2-40B4-BE49-F238E27FC236}">
                <a16:creationId xmlns:a16="http://schemas.microsoft.com/office/drawing/2014/main" id="{03A81F4D-4B89-424A-BC66-199E1E666FD1}"/>
              </a:ext>
            </a:extLst>
          </p:cNvPr>
          <p:cNvSpPr>
            <a:spLocks noGrp="1"/>
          </p:cNvSpPr>
          <p:nvPr>
            <p:ph type="body" idx="1"/>
          </p:nvPr>
        </p:nvSpPr>
        <p:spPr>
          <a:xfrm>
            <a:off x="316358" y="1532415"/>
            <a:ext cx="11408407" cy="4376944"/>
          </a:xfrm>
          <a:prstGeom prst="rect">
            <a:avLst/>
          </a:prstGeom>
        </p:spPr>
        <p:txBody>
          <a:bodyPr vert="horz" lIns="91440" tIns="45720" rIns="91440" bIns="45720" rtlCol="0">
            <a:noAutofit/>
          </a:bodyPr>
          <a:lstStyle/>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a:p>
            <a:pPr lvl="5"/>
            <a:r>
              <a:rPr lang="en-AU" noProof="0" dirty="0"/>
              <a:t>Six</a:t>
            </a:r>
          </a:p>
          <a:p>
            <a:pPr lvl="6"/>
            <a:r>
              <a:rPr lang="en-AU" noProof="0" dirty="0"/>
              <a:t>Seven</a:t>
            </a:r>
          </a:p>
          <a:p>
            <a:pPr lvl="7"/>
            <a:r>
              <a:rPr lang="en-AU" noProof="0" dirty="0"/>
              <a:t>Eight</a:t>
            </a:r>
          </a:p>
          <a:p>
            <a:pPr lvl="8"/>
            <a:r>
              <a:rPr lang="en-AU" noProof="0" dirty="0"/>
              <a:t>nine</a:t>
            </a:r>
          </a:p>
        </p:txBody>
      </p:sp>
      <p:sp>
        <p:nvSpPr>
          <p:cNvPr id="4" name="Date Placeholder 3">
            <a:extLst>
              <a:ext uri="{FF2B5EF4-FFF2-40B4-BE49-F238E27FC236}">
                <a16:creationId xmlns:a16="http://schemas.microsoft.com/office/drawing/2014/main" id="{A76D8956-3042-4F51-A765-52197DEBA845}"/>
              </a:ext>
            </a:extLst>
          </p:cNvPr>
          <p:cNvSpPr>
            <a:spLocks noGrp="1"/>
          </p:cNvSpPr>
          <p:nvPr>
            <p:ph type="dt" sz="half" idx="2"/>
          </p:nvPr>
        </p:nvSpPr>
        <p:spPr>
          <a:xfrm>
            <a:off x="8412983" y="6172501"/>
            <a:ext cx="2484000" cy="365125"/>
          </a:xfrm>
          <a:prstGeom prst="rect">
            <a:avLst/>
          </a:prstGeom>
        </p:spPr>
        <p:txBody>
          <a:bodyPr vert="horz" lIns="91440" tIns="45720" rIns="91440" bIns="45720" rtlCol="0" anchor="ctr"/>
          <a:lstStyle>
            <a:lvl1pPr algn="l">
              <a:defRPr sz="1200">
                <a:solidFill>
                  <a:schemeClr val="tx1"/>
                </a:solidFill>
              </a:defRPr>
            </a:lvl1pPr>
          </a:lstStyle>
          <a:p>
            <a:fld id="{15C1EA3C-26E9-4B87-838B-C7B127160328}" type="datetime1">
              <a:rPr lang="en-AU" noProof="0" smtClean="0"/>
              <a:t>22/03/2020</a:t>
            </a:fld>
            <a:endParaRPr lang="en-AU" noProof="0" dirty="0"/>
          </a:p>
        </p:txBody>
      </p:sp>
      <p:sp>
        <p:nvSpPr>
          <p:cNvPr id="5" name="Footer Placeholder 4">
            <a:extLst>
              <a:ext uri="{FF2B5EF4-FFF2-40B4-BE49-F238E27FC236}">
                <a16:creationId xmlns:a16="http://schemas.microsoft.com/office/drawing/2014/main" id="{2B9DE430-5DBA-4DE1-9C36-C5FAED4EAF10}"/>
              </a:ext>
            </a:extLst>
          </p:cNvPr>
          <p:cNvSpPr>
            <a:spLocks noGrp="1"/>
          </p:cNvSpPr>
          <p:nvPr>
            <p:ph type="ftr" sz="quarter" idx="3"/>
          </p:nvPr>
        </p:nvSpPr>
        <p:spPr>
          <a:xfrm>
            <a:off x="1428765" y="6172501"/>
            <a:ext cx="6923013" cy="365125"/>
          </a:xfrm>
          <a:prstGeom prst="rect">
            <a:avLst/>
          </a:prstGeom>
        </p:spPr>
        <p:txBody>
          <a:bodyPr vert="horz" lIns="91440" tIns="45720" rIns="91440" bIns="45720" rtlCol="0" anchor="ctr"/>
          <a:lstStyle>
            <a:lvl1pPr algn="l">
              <a:defRPr sz="1200">
                <a:solidFill>
                  <a:schemeClr val="tx1"/>
                </a:solidFill>
              </a:defRPr>
            </a:lvl1pPr>
          </a:lstStyle>
          <a:p>
            <a:endParaRPr lang="en-AU" noProof="0" dirty="0"/>
          </a:p>
        </p:txBody>
      </p:sp>
      <p:sp>
        <p:nvSpPr>
          <p:cNvPr id="6" name="Slide Number Placeholder 5">
            <a:extLst>
              <a:ext uri="{FF2B5EF4-FFF2-40B4-BE49-F238E27FC236}">
                <a16:creationId xmlns:a16="http://schemas.microsoft.com/office/drawing/2014/main" id="{DD42F550-8FDF-4424-AA18-C4563333340E}"/>
              </a:ext>
            </a:extLst>
          </p:cNvPr>
          <p:cNvSpPr>
            <a:spLocks noGrp="1"/>
          </p:cNvSpPr>
          <p:nvPr>
            <p:ph type="sldNum" sz="quarter" idx="4"/>
          </p:nvPr>
        </p:nvSpPr>
        <p:spPr>
          <a:xfrm>
            <a:off x="10960060" y="6172501"/>
            <a:ext cx="753681" cy="365125"/>
          </a:xfrm>
          <a:prstGeom prst="rect">
            <a:avLst/>
          </a:prstGeom>
        </p:spPr>
        <p:txBody>
          <a:bodyPr vert="horz" lIns="91440" tIns="45720" rIns="0" bIns="45720" rtlCol="0" anchor="ctr"/>
          <a:lstStyle>
            <a:lvl1pPr algn="r">
              <a:defRPr sz="1200">
                <a:solidFill>
                  <a:schemeClr val="tx1"/>
                </a:solidFill>
              </a:defRPr>
            </a:lvl1pPr>
          </a:lstStyle>
          <a:p>
            <a:fld id="{DC22DD25-61AE-413C-B4D2-EF2365C9B2E1}" type="slidenum">
              <a:rPr lang="en-AU" noProof="0" smtClean="0"/>
              <a:pPr/>
              <a:t>‹#›</a:t>
            </a:fld>
            <a:endParaRPr lang="en-AU" noProof="0" dirty="0"/>
          </a:p>
        </p:txBody>
      </p:sp>
      <p:grpSp>
        <p:nvGrpSpPr>
          <p:cNvPr id="183" name="Group 4">
            <a:extLst>
              <a:ext uri="{FF2B5EF4-FFF2-40B4-BE49-F238E27FC236}">
                <a16:creationId xmlns:a16="http://schemas.microsoft.com/office/drawing/2014/main" id="{072EBD70-BCDE-4FAF-82D8-65AC1DA65CF4}"/>
              </a:ext>
            </a:extLst>
          </p:cNvPr>
          <p:cNvGrpSpPr>
            <a:grpSpLocks noChangeAspect="1"/>
          </p:cNvGrpSpPr>
          <p:nvPr userDrawn="1"/>
        </p:nvGrpSpPr>
        <p:grpSpPr bwMode="auto">
          <a:xfrm>
            <a:off x="433469" y="432000"/>
            <a:ext cx="718160" cy="720000"/>
            <a:chOff x="2864" y="1181"/>
            <a:chExt cx="1952" cy="1957"/>
          </a:xfrm>
          <a:blipFill>
            <a:blip r:embed="rId13"/>
            <a:stretch>
              <a:fillRect/>
            </a:stretch>
          </a:blipFill>
        </p:grpSpPr>
        <p:sp>
          <p:nvSpPr>
            <p:cNvPr id="184" name="AutoShape 3">
              <a:extLst>
                <a:ext uri="{FF2B5EF4-FFF2-40B4-BE49-F238E27FC236}">
                  <a16:creationId xmlns:a16="http://schemas.microsoft.com/office/drawing/2014/main" id="{7ADBA37C-8433-4000-9C31-3EF9F3BF48CA}"/>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6" name="Rectangle 5">
              <a:extLst>
                <a:ext uri="{FF2B5EF4-FFF2-40B4-BE49-F238E27FC236}">
                  <a16:creationId xmlns:a16="http://schemas.microsoft.com/office/drawing/2014/main" id="{4AF65C91-7154-48D7-81E1-DE2A16158321}"/>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7" name="Freeform 6">
              <a:extLst>
                <a:ext uri="{FF2B5EF4-FFF2-40B4-BE49-F238E27FC236}">
                  <a16:creationId xmlns:a16="http://schemas.microsoft.com/office/drawing/2014/main" id="{2567B816-663F-4518-AB67-FF7A98D83D1C}"/>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8" name="Freeform 7">
              <a:extLst>
                <a:ext uri="{FF2B5EF4-FFF2-40B4-BE49-F238E27FC236}">
                  <a16:creationId xmlns:a16="http://schemas.microsoft.com/office/drawing/2014/main" id="{5B7F641C-29EB-499A-A38F-F6CEC596E284}"/>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9" name="Freeform 8">
              <a:extLst>
                <a:ext uri="{FF2B5EF4-FFF2-40B4-BE49-F238E27FC236}">
                  <a16:creationId xmlns:a16="http://schemas.microsoft.com/office/drawing/2014/main" id="{F957B433-20D6-46B7-B64B-CC7658BF956A}"/>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0" name="Freeform 9">
              <a:extLst>
                <a:ext uri="{FF2B5EF4-FFF2-40B4-BE49-F238E27FC236}">
                  <a16:creationId xmlns:a16="http://schemas.microsoft.com/office/drawing/2014/main" id="{38A07266-EBD2-4019-A6D9-DF674210D920}"/>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1" name="Freeform 10">
              <a:extLst>
                <a:ext uri="{FF2B5EF4-FFF2-40B4-BE49-F238E27FC236}">
                  <a16:creationId xmlns:a16="http://schemas.microsoft.com/office/drawing/2014/main" id="{2D1170DA-E4AC-4CBB-A9DD-039B36C0DA1E}"/>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2" name="Freeform 11">
              <a:extLst>
                <a:ext uri="{FF2B5EF4-FFF2-40B4-BE49-F238E27FC236}">
                  <a16:creationId xmlns:a16="http://schemas.microsoft.com/office/drawing/2014/main" id="{7ED7B575-029E-43C2-AB03-C55C2F9DB40E}"/>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3" name="Freeform 12">
              <a:extLst>
                <a:ext uri="{FF2B5EF4-FFF2-40B4-BE49-F238E27FC236}">
                  <a16:creationId xmlns:a16="http://schemas.microsoft.com/office/drawing/2014/main" id="{68E47084-776D-470F-9E06-E306DCDF0ABA}"/>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4" name="Freeform 13">
              <a:extLst>
                <a:ext uri="{FF2B5EF4-FFF2-40B4-BE49-F238E27FC236}">
                  <a16:creationId xmlns:a16="http://schemas.microsoft.com/office/drawing/2014/main" id="{7780C905-979A-4A6E-B85A-D3FC1596C576}"/>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5" name="Freeform 14">
              <a:extLst>
                <a:ext uri="{FF2B5EF4-FFF2-40B4-BE49-F238E27FC236}">
                  <a16:creationId xmlns:a16="http://schemas.microsoft.com/office/drawing/2014/main" id="{08F7322A-262A-413D-ACF3-AB5F1376FAD5}"/>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6" name="Freeform 15">
              <a:extLst>
                <a:ext uri="{FF2B5EF4-FFF2-40B4-BE49-F238E27FC236}">
                  <a16:creationId xmlns:a16="http://schemas.microsoft.com/office/drawing/2014/main" id="{AD08E25E-48F3-4541-80BD-06707A0295AE}"/>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7" name="Freeform 16">
              <a:extLst>
                <a:ext uri="{FF2B5EF4-FFF2-40B4-BE49-F238E27FC236}">
                  <a16:creationId xmlns:a16="http://schemas.microsoft.com/office/drawing/2014/main" id="{C2EE1E00-8FA7-4913-9E3A-18338B8A057B}"/>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8" name="Freeform 17">
              <a:extLst>
                <a:ext uri="{FF2B5EF4-FFF2-40B4-BE49-F238E27FC236}">
                  <a16:creationId xmlns:a16="http://schemas.microsoft.com/office/drawing/2014/main" id="{9FC00192-45BF-4FE5-B7BF-D13BB16E7B91}"/>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9" name="Freeform 18">
              <a:extLst>
                <a:ext uri="{FF2B5EF4-FFF2-40B4-BE49-F238E27FC236}">
                  <a16:creationId xmlns:a16="http://schemas.microsoft.com/office/drawing/2014/main" id="{38802AEF-AD54-47BF-A522-15165FFA9706}"/>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0" name="Freeform 19">
              <a:extLst>
                <a:ext uri="{FF2B5EF4-FFF2-40B4-BE49-F238E27FC236}">
                  <a16:creationId xmlns:a16="http://schemas.microsoft.com/office/drawing/2014/main" id="{AAB043E5-B39C-4633-ACD3-E34C62DC3D8C}"/>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1" name="Freeform 20">
              <a:extLst>
                <a:ext uri="{FF2B5EF4-FFF2-40B4-BE49-F238E27FC236}">
                  <a16:creationId xmlns:a16="http://schemas.microsoft.com/office/drawing/2014/main" id="{3C2761D5-BBA8-4FBE-9573-1D876ED66662}"/>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2" name="Rectangle 21">
              <a:extLst>
                <a:ext uri="{FF2B5EF4-FFF2-40B4-BE49-F238E27FC236}">
                  <a16:creationId xmlns:a16="http://schemas.microsoft.com/office/drawing/2014/main" id="{B85633DE-55A9-4E0C-85A2-854292AE25C4}"/>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3" name="Freeform 22">
              <a:extLst>
                <a:ext uri="{FF2B5EF4-FFF2-40B4-BE49-F238E27FC236}">
                  <a16:creationId xmlns:a16="http://schemas.microsoft.com/office/drawing/2014/main" id="{B701F94B-9203-4891-8AA5-6C841105BA16}"/>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4" name="Freeform 23">
              <a:extLst>
                <a:ext uri="{FF2B5EF4-FFF2-40B4-BE49-F238E27FC236}">
                  <a16:creationId xmlns:a16="http://schemas.microsoft.com/office/drawing/2014/main" id="{EB36210F-5F47-4D2F-BA76-7452E2D85DAF}"/>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5" name="Freeform 24">
              <a:extLst>
                <a:ext uri="{FF2B5EF4-FFF2-40B4-BE49-F238E27FC236}">
                  <a16:creationId xmlns:a16="http://schemas.microsoft.com/office/drawing/2014/main" id="{AAE3FD0C-AF52-40EF-8864-1463EECD1826}"/>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6" name="Freeform 25">
              <a:extLst>
                <a:ext uri="{FF2B5EF4-FFF2-40B4-BE49-F238E27FC236}">
                  <a16:creationId xmlns:a16="http://schemas.microsoft.com/office/drawing/2014/main" id="{D6D8D356-BF1E-4AE8-9277-DD31E430300B}"/>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7" name="Freeform 26">
              <a:extLst>
                <a:ext uri="{FF2B5EF4-FFF2-40B4-BE49-F238E27FC236}">
                  <a16:creationId xmlns:a16="http://schemas.microsoft.com/office/drawing/2014/main" id="{3B13FBCC-8FA3-49FE-AFBC-9772E5283C43}"/>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8" name="Freeform 27">
              <a:extLst>
                <a:ext uri="{FF2B5EF4-FFF2-40B4-BE49-F238E27FC236}">
                  <a16:creationId xmlns:a16="http://schemas.microsoft.com/office/drawing/2014/main" id="{2F2E1BE9-A009-417C-B408-DAC2049B0939}"/>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9" name="Freeform 28">
              <a:extLst>
                <a:ext uri="{FF2B5EF4-FFF2-40B4-BE49-F238E27FC236}">
                  <a16:creationId xmlns:a16="http://schemas.microsoft.com/office/drawing/2014/main" id="{A2C49584-9B59-4558-83B2-4DE82B9450BF}"/>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0" name="Freeform 29">
              <a:extLst>
                <a:ext uri="{FF2B5EF4-FFF2-40B4-BE49-F238E27FC236}">
                  <a16:creationId xmlns:a16="http://schemas.microsoft.com/office/drawing/2014/main" id="{06799FB9-D454-4BA8-BE06-D63F5AA026DC}"/>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1" name="Freeform 30">
              <a:extLst>
                <a:ext uri="{FF2B5EF4-FFF2-40B4-BE49-F238E27FC236}">
                  <a16:creationId xmlns:a16="http://schemas.microsoft.com/office/drawing/2014/main" id="{7008FF3F-A864-4BB1-B427-981415500755}"/>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2" name="Freeform 31">
              <a:extLst>
                <a:ext uri="{FF2B5EF4-FFF2-40B4-BE49-F238E27FC236}">
                  <a16:creationId xmlns:a16="http://schemas.microsoft.com/office/drawing/2014/main" id="{8B5037F0-67D4-4DD7-9C80-01341154ACAC}"/>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3" name="Freeform 32">
              <a:extLst>
                <a:ext uri="{FF2B5EF4-FFF2-40B4-BE49-F238E27FC236}">
                  <a16:creationId xmlns:a16="http://schemas.microsoft.com/office/drawing/2014/main" id="{43D6CEB4-5F6A-4888-9B67-2FA0375B31ED}"/>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4" name="Freeform 34">
              <a:extLst>
                <a:ext uri="{FF2B5EF4-FFF2-40B4-BE49-F238E27FC236}">
                  <a16:creationId xmlns:a16="http://schemas.microsoft.com/office/drawing/2014/main" id="{AA604724-43F2-4AA6-ADBF-EBD250F0C2A4}"/>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5" name="Freeform 35">
              <a:extLst>
                <a:ext uri="{FF2B5EF4-FFF2-40B4-BE49-F238E27FC236}">
                  <a16:creationId xmlns:a16="http://schemas.microsoft.com/office/drawing/2014/main" id="{FF8CCC84-4410-492D-AB75-F0E32ADB6D4A}"/>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6" name="Freeform 36">
              <a:extLst>
                <a:ext uri="{FF2B5EF4-FFF2-40B4-BE49-F238E27FC236}">
                  <a16:creationId xmlns:a16="http://schemas.microsoft.com/office/drawing/2014/main" id="{B5F8DF22-8B3D-4EEE-8E28-C1ED02789790}"/>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7" name="Freeform 37">
              <a:extLst>
                <a:ext uri="{FF2B5EF4-FFF2-40B4-BE49-F238E27FC236}">
                  <a16:creationId xmlns:a16="http://schemas.microsoft.com/office/drawing/2014/main" id="{E69696A9-660C-4B94-846F-85502B888235}"/>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8" name="Freeform 38">
              <a:extLst>
                <a:ext uri="{FF2B5EF4-FFF2-40B4-BE49-F238E27FC236}">
                  <a16:creationId xmlns:a16="http://schemas.microsoft.com/office/drawing/2014/main" id="{D5AA9DCA-EE69-46BD-8A5C-B2F1A256B3FD}"/>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9" name="Freeform 39">
              <a:extLst>
                <a:ext uri="{FF2B5EF4-FFF2-40B4-BE49-F238E27FC236}">
                  <a16:creationId xmlns:a16="http://schemas.microsoft.com/office/drawing/2014/main" id="{86B51C72-FF47-444D-BAB2-11F50AC9F548}"/>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0" name="Freeform 40">
              <a:extLst>
                <a:ext uri="{FF2B5EF4-FFF2-40B4-BE49-F238E27FC236}">
                  <a16:creationId xmlns:a16="http://schemas.microsoft.com/office/drawing/2014/main" id="{85287241-1AD5-4DDC-AC91-DBE21A8FDBAA}"/>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1" name="Freeform 41">
              <a:extLst>
                <a:ext uri="{FF2B5EF4-FFF2-40B4-BE49-F238E27FC236}">
                  <a16:creationId xmlns:a16="http://schemas.microsoft.com/office/drawing/2014/main" id="{568DBE16-BF90-4235-BA4D-452AACAE0A32}"/>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2" name="Freeform 42">
              <a:extLst>
                <a:ext uri="{FF2B5EF4-FFF2-40B4-BE49-F238E27FC236}">
                  <a16:creationId xmlns:a16="http://schemas.microsoft.com/office/drawing/2014/main" id="{667C2727-3F47-4296-873A-DD43026F14B9}"/>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3" name="Freeform 43">
              <a:extLst>
                <a:ext uri="{FF2B5EF4-FFF2-40B4-BE49-F238E27FC236}">
                  <a16:creationId xmlns:a16="http://schemas.microsoft.com/office/drawing/2014/main" id="{3009BB0C-F2E7-408B-AE22-9B987D7F4236}"/>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4" name="Freeform 44">
              <a:extLst>
                <a:ext uri="{FF2B5EF4-FFF2-40B4-BE49-F238E27FC236}">
                  <a16:creationId xmlns:a16="http://schemas.microsoft.com/office/drawing/2014/main" id="{DF8F7F38-CD25-4813-A605-C3200041EDF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5" name="Freeform 45">
              <a:extLst>
                <a:ext uri="{FF2B5EF4-FFF2-40B4-BE49-F238E27FC236}">
                  <a16:creationId xmlns:a16="http://schemas.microsoft.com/office/drawing/2014/main" id="{7F75866D-1EBA-4945-8B52-8AF1E0B4E1B1}"/>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6" name="Freeform 46">
              <a:extLst>
                <a:ext uri="{FF2B5EF4-FFF2-40B4-BE49-F238E27FC236}">
                  <a16:creationId xmlns:a16="http://schemas.microsoft.com/office/drawing/2014/main" id="{E1A05D3F-74B5-4BD4-BF0C-A3719F76D878}"/>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7" name="Freeform 47">
              <a:extLst>
                <a:ext uri="{FF2B5EF4-FFF2-40B4-BE49-F238E27FC236}">
                  <a16:creationId xmlns:a16="http://schemas.microsoft.com/office/drawing/2014/main" id="{950CBACA-6FA2-4543-B3B1-A05D47C15A43}"/>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8" name="Freeform 48">
              <a:extLst>
                <a:ext uri="{FF2B5EF4-FFF2-40B4-BE49-F238E27FC236}">
                  <a16:creationId xmlns:a16="http://schemas.microsoft.com/office/drawing/2014/main" id="{C262FBD3-F17E-483D-A95B-75DF71BC38C5}"/>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9" name="Freeform 49">
              <a:extLst>
                <a:ext uri="{FF2B5EF4-FFF2-40B4-BE49-F238E27FC236}">
                  <a16:creationId xmlns:a16="http://schemas.microsoft.com/office/drawing/2014/main" id="{32A4BB2E-167D-4343-96D4-C71DFBCCD610}"/>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0" name="Freeform 50">
              <a:extLst>
                <a:ext uri="{FF2B5EF4-FFF2-40B4-BE49-F238E27FC236}">
                  <a16:creationId xmlns:a16="http://schemas.microsoft.com/office/drawing/2014/main" id="{C354B20D-5E83-4422-AA23-DA1D38AADC18}"/>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1" name="Freeform 51">
              <a:extLst>
                <a:ext uri="{FF2B5EF4-FFF2-40B4-BE49-F238E27FC236}">
                  <a16:creationId xmlns:a16="http://schemas.microsoft.com/office/drawing/2014/main" id="{57981494-DC82-4EC8-990A-7DA7D61F8F43}"/>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2" name="Freeform 52">
              <a:extLst>
                <a:ext uri="{FF2B5EF4-FFF2-40B4-BE49-F238E27FC236}">
                  <a16:creationId xmlns:a16="http://schemas.microsoft.com/office/drawing/2014/main" id="{822CEB55-5A58-4B49-AD8A-1B30A5F6E088}"/>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3" name="Freeform 53">
              <a:extLst>
                <a:ext uri="{FF2B5EF4-FFF2-40B4-BE49-F238E27FC236}">
                  <a16:creationId xmlns:a16="http://schemas.microsoft.com/office/drawing/2014/main" id="{6C836365-3B40-4A4C-B4E8-4105DC3438A5}"/>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4" name="Freeform 54">
              <a:extLst>
                <a:ext uri="{FF2B5EF4-FFF2-40B4-BE49-F238E27FC236}">
                  <a16:creationId xmlns:a16="http://schemas.microsoft.com/office/drawing/2014/main" id="{81AEA284-BB1F-477A-AFF4-16147C89915C}"/>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5" name="Freeform 55">
              <a:extLst>
                <a:ext uri="{FF2B5EF4-FFF2-40B4-BE49-F238E27FC236}">
                  <a16:creationId xmlns:a16="http://schemas.microsoft.com/office/drawing/2014/main" id="{907C1C67-5226-4893-90A2-5E94DD022692}"/>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6" name="Freeform 56">
              <a:extLst>
                <a:ext uri="{FF2B5EF4-FFF2-40B4-BE49-F238E27FC236}">
                  <a16:creationId xmlns:a16="http://schemas.microsoft.com/office/drawing/2014/main" id="{4D1B4D09-5F0F-43A9-A4F0-96F97ADB5E42}"/>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7" name="Freeform 57">
              <a:extLst>
                <a:ext uri="{FF2B5EF4-FFF2-40B4-BE49-F238E27FC236}">
                  <a16:creationId xmlns:a16="http://schemas.microsoft.com/office/drawing/2014/main" id="{562508A5-0578-4C10-AA7A-405FF527E4C9}"/>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8" name="Freeform 58">
              <a:extLst>
                <a:ext uri="{FF2B5EF4-FFF2-40B4-BE49-F238E27FC236}">
                  <a16:creationId xmlns:a16="http://schemas.microsoft.com/office/drawing/2014/main" id="{B930E1D0-9E5B-47CF-8079-A8404C2D02F2}"/>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9" name="Freeform 59">
              <a:extLst>
                <a:ext uri="{FF2B5EF4-FFF2-40B4-BE49-F238E27FC236}">
                  <a16:creationId xmlns:a16="http://schemas.microsoft.com/office/drawing/2014/main" id="{5ADAA5EB-DEB3-40A7-8E1D-9FEAA6483A16}"/>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40" name="Freeform 60">
              <a:extLst>
                <a:ext uri="{FF2B5EF4-FFF2-40B4-BE49-F238E27FC236}">
                  <a16:creationId xmlns:a16="http://schemas.microsoft.com/office/drawing/2014/main" id="{77E24C52-42CA-4BE2-B236-12EB366BAB6C}"/>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41" name="Freeform 61">
              <a:extLst>
                <a:ext uri="{FF2B5EF4-FFF2-40B4-BE49-F238E27FC236}">
                  <a16:creationId xmlns:a16="http://schemas.microsoft.com/office/drawing/2014/main" id="{81490CF2-BADA-4546-BC7B-7D4CCD73CF8A}"/>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42" name="Freeform 62">
              <a:extLst>
                <a:ext uri="{FF2B5EF4-FFF2-40B4-BE49-F238E27FC236}">
                  <a16:creationId xmlns:a16="http://schemas.microsoft.com/office/drawing/2014/main" id="{73F9C922-5F78-4C16-AB8C-748B7E92C568}"/>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Tree>
    <p:extLst>
      <p:ext uri="{BB962C8B-B14F-4D97-AF65-F5344CB8AC3E}">
        <p14:creationId xmlns:p14="http://schemas.microsoft.com/office/powerpoint/2010/main" val="2864487331"/>
      </p:ext>
    </p:extLst>
  </p:cSld>
  <p:clrMap bg1="lt1" tx1="dk1" bg2="lt2" tx2="dk2" accent1="accent1" accent2="accent2" accent3="accent3" accent4="accent4" accent5="accent5" accent6="accent6" hlink="hlink" folHlink="folHlink"/>
  <p:sldLayoutIdLst>
    <p:sldLayoutId id="2147483719" r:id="rId1"/>
    <p:sldLayoutId id="2147483720" r:id="rId2"/>
    <p:sldLayoutId id="2147483721" r:id="rId3"/>
    <p:sldLayoutId id="2147483722" r:id="rId4"/>
    <p:sldLayoutId id="2147483768" r:id="rId5"/>
    <p:sldLayoutId id="2147483726" r:id="rId6"/>
    <p:sldLayoutId id="2147483727" r:id="rId7"/>
    <p:sldLayoutId id="2147483728" r:id="rId8"/>
    <p:sldLayoutId id="2147483729" r:id="rId9"/>
    <p:sldLayoutId id="2147483730" r:id="rId10"/>
    <p:sldLayoutId id="2147483732" r:id="rId11"/>
  </p:sldLayoutIdLst>
  <p:hf hdr="0" ftr="0" dt="0"/>
  <p:txStyles>
    <p:titleStyle>
      <a:lvl1pPr algn="l" defTabSz="914400" rtl="0" eaLnBrk="1" latinLnBrk="0" hangingPunct="1">
        <a:lnSpc>
          <a:spcPct val="90000"/>
        </a:lnSpc>
        <a:spcBef>
          <a:spcPct val="0"/>
        </a:spcBef>
        <a:buNone/>
        <a:defRPr sz="3200" b="1" kern="1200">
          <a:solidFill>
            <a:schemeClr val="tx2"/>
          </a:solidFill>
          <a:latin typeface="+mj-lt"/>
          <a:ea typeface="+mj-ea"/>
          <a:cs typeface="+mj-cs"/>
        </a:defRPr>
      </a:lvl1pPr>
    </p:titleStyle>
    <p:bodyStyle>
      <a:lvl1pPr marL="0" indent="0" algn="l" defTabSz="914400" rtl="0" eaLnBrk="1" latinLnBrk="0" hangingPunct="1">
        <a:lnSpc>
          <a:spcPct val="100000"/>
        </a:lnSpc>
        <a:spcBef>
          <a:spcPts val="1000"/>
        </a:spcBef>
        <a:buFont typeface="Arial" panose="020B0604020202020204" pitchFamily="34" charset="0"/>
        <a:buNone/>
        <a:defRPr sz="2000" kern="1200">
          <a:solidFill>
            <a:schemeClr val="tx1"/>
          </a:solidFill>
          <a:latin typeface="+mn-lt"/>
          <a:ea typeface="+mn-ea"/>
          <a:cs typeface="+mn-cs"/>
        </a:defRPr>
      </a:lvl1pPr>
      <a:lvl2pPr marL="216000" indent="-2160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2pPr>
      <a:lvl3pPr marL="432000" indent="-216000" algn="l" defTabSz="914400" rtl="0" eaLnBrk="1" latinLnBrk="0" hangingPunct="1">
        <a:lnSpc>
          <a:spcPct val="100000"/>
        </a:lnSpc>
        <a:spcBef>
          <a:spcPts val="500"/>
        </a:spcBef>
        <a:buFont typeface="Calibri" panose="020F0502020204030204" pitchFamily="34" charset="0"/>
        <a:buChar char="–"/>
        <a:defRPr sz="2000" b="0" kern="1200">
          <a:solidFill>
            <a:schemeClr val="tx1"/>
          </a:solidFill>
          <a:latin typeface="+mn-lt"/>
          <a:ea typeface="+mn-ea"/>
          <a:cs typeface="+mn-cs"/>
        </a:defRPr>
      </a:lvl3pPr>
      <a:lvl4pPr marL="0" indent="0" algn="l" defTabSz="914400" rtl="0" eaLnBrk="1" latinLnBrk="0" hangingPunct="1">
        <a:lnSpc>
          <a:spcPct val="100000"/>
        </a:lnSpc>
        <a:spcBef>
          <a:spcPts val="500"/>
        </a:spcBef>
        <a:buFont typeface="Arial" panose="020B0604020202020204" pitchFamily="34" charset="0"/>
        <a:buNone/>
        <a:defRPr sz="2000" b="1" kern="1200">
          <a:solidFill>
            <a:schemeClr val="tx1"/>
          </a:solidFill>
          <a:latin typeface="+mn-lt"/>
          <a:ea typeface="+mn-ea"/>
          <a:cs typeface="+mn-cs"/>
        </a:defRPr>
      </a:lvl4pPr>
      <a:lvl5pPr marL="0" indent="0" algn="l" defTabSz="914400" rtl="0" eaLnBrk="1" latinLnBrk="0" hangingPunct="1">
        <a:lnSpc>
          <a:spcPct val="100000"/>
        </a:lnSpc>
        <a:spcBef>
          <a:spcPts val="500"/>
        </a:spcBef>
        <a:buFont typeface="Arial" panose="020B0604020202020204" pitchFamily="34" charset="0"/>
        <a:buNone/>
        <a:defRPr sz="2000" kern="1200">
          <a:solidFill>
            <a:schemeClr val="tx2"/>
          </a:solidFill>
          <a:latin typeface="+mn-lt"/>
          <a:ea typeface="+mn-ea"/>
          <a:cs typeface="+mn-cs"/>
        </a:defRPr>
      </a:lvl5pPr>
      <a:lvl6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6pPr>
      <a:lvl7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7pPr>
      <a:lvl8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8pPr>
      <a:lvl9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2.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https://www.data.vic.gov.au/" TargetMode="External"/><Relationship Id="rId1" Type="http://schemas.openxmlformats.org/officeDocument/2006/relationships/slideLayout" Target="../slideLayouts/slideLayout5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xml.rels><?xml version="1.0" encoding="UTF-8" standalone="yes"?>
<Relationships xmlns="http://schemas.openxmlformats.org/package/2006/relationships"><Relationship Id="rId3" Type="http://schemas.openxmlformats.org/officeDocument/2006/relationships/hyperlink" Target="https://students.unimelb.edu.au/student-support/coronavirus" TargetMode="External"/><Relationship Id="rId2" Type="http://schemas.openxmlformats.org/officeDocument/2006/relationships/hyperlink" Target="https://www.unimelb.edu.au/coronavirus/update" TargetMode="External"/><Relationship Id="rId1" Type="http://schemas.openxmlformats.org/officeDocument/2006/relationships/slideLayout" Target="../slideLayouts/slideLayout6.xml"/><Relationship Id="rId4" Type="http://schemas.openxmlformats.org/officeDocument/2006/relationships/hyperlink" Target="https://students.unimelb.edu.au/student-support/health-and-wellbeing"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hyperlink" Target="https://support.apple.com/en-us/HT201468" TargetMode="External"/><Relationship Id="rId2" Type="http://schemas.openxmlformats.org/officeDocument/2006/relationships/hyperlink" Target="https://1drv.ms/u/s!AvptvA7E0wPgizlhHwWaWow3PVYz?e=poWWSk" TargetMode="External"/><Relationship Id="rId1" Type="http://schemas.openxmlformats.org/officeDocument/2006/relationships/slideLayout" Target="../slideLayouts/slideLayout14.xml"/><Relationship Id="rId5" Type="http://schemas.openxmlformats.org/officeDocument/2006/relationships/image" Target="../media/image13.png"/><Relationship Id="rId4" Type="http://schemas.openxmlformats.org/officeDocument/2006/relationships/hyperlink" Target="https://myuniapps.unimelb.edu.au/vpn/index.html"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48.xml"/><Relationship Id="rId5" Type="http://schemas.openxmlformats.org/officeDocument/2006/relationships/image" Target="../media/image17.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62FC2E14-24A9-4C48-BA13-A2E74B0AAD2F}"/>
              </a:ext>
            </a:extLst>
          </p:cNvPr>
          <p:cNvSpPr>
            <a:spLocks noGrp="1"/>
          </p:cNvSpPr>
          <p:nvPr>
            <p:ph type="subTitle" idx="1"/>
          </p:nvPr>
        </p:nvSpPr>
        <p:spPr/>
        <p:txBody>
          <a:bodyPr/>
          <a:lstStyle/>
          <a:p>
            <a:r>
              <a:rPr lang="en-AU" dirty="0"/>
              <a:t>Applications of GIS : Week 4</a:t>
            </a:r>
          </a:p>
          <a:p>
            <a:pPr lvl="1"/>
            <a:r>
              <a:rPr lang="en-AU" sz="2800" dirty="0">
                <a:solidFill>
                  <a:schemeClr val="accent2">
                    <a:lumMod val="20000"/>
                    <a:lumOff val="80000"/>
                  </a:schemeClr>
                </a:solidFill>
              </a:rPr>
              <a:t>The first week of online classes</a:t>
            </a:r>
          </a:p>
        </p:txBody>
      </p:sp>
      <p:sp>
        <p:nvSpPr>
          <p:cNvPr id="2" name="Slide Number Placeholder 1">
            <a:extLst>
              <a:ext uri="{FF2B5EF4-FFF2-40B4-BE49-F238E27FC236}">
                <a16:creationId xmlns:a16="http://schemas.microsoft.com/office/drawing/2014/main" id="{6361E6A6-BA53-48F9-8469-A76DD1981406}"/>
              </a:ext>
            </a:extLst>
          </p:cNvPr>
          <p:cNvSpPr>
            <a:spLocks noGrp="1"/>
          </p:cNvSpPr>
          <p:nvPr>
            <p:ph type="sldNum" sz="quarter" idx="4294967295"/>
          </p:nvPr>
        </p:nvSpPr>
        <p:spPr>
          <a:xfrm>
            <a:off x="11437938" y="6172200"/>
            <a:ext cx="754062" cy="365125"/>
          </a:xfrm>
        </p:spPr>
        <p:txBody>
          <a:bodyPr/>
          <a:lstStyle/>
          <a:p>
            <a:fld id="{DC22DD25-61AE-413C-B4D2-EF2365C9B2E1}" type="slidenum">
              <a:rPr lang="en-AU" noProof="0" smtClean="0"/>
              <a:pPr/>
              <a:t>1</a:t>
            </a:fld>
            <a:endParaRPr lang="en-AU" noProof="0"/>
          </a:p>
        </p:txBody>
      </p:sp>
      <p:pic>
        <p:nvPicPr>
          <p:cNvPr id="9" name="Picture Placeholder 8">
            <a:extLst>
              <a:ext uri="{FF2B5EF4-FFF2-40B4-BE49-F238E27FC236}">
                <a16:creationId xmlns:a16="http://schemas.microsoft.com/office/drawing/2014/main" id="{FE6862DE-29D9-4685-93A7-4EBCF50A33FD}"/>
              </a:ext>
            </a:extLst>
          </p:cNvPr>
          <p:cNvPicPr>
            <a:picLocks noGrp="1" noChangeAspect="1"/>
          </p:cNvPicPr>
          <p:nvPr>
            <p:ph type="pic" sz="quarter" idx="13"/>
          </p:nvPr>
        </p:nvPicPr>
        <p:blipFill>
          <a:blip r:embed="rId2" cstate="screen">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28518948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9D6AA53-D4E3-4C19-8B91-D64FF2F95341}"/>
              </a:ext>
            </a:extLst>
          </p:cNvPr>
          <p:cNvSpPr>
            <a:spLocks noGrp="1"/>
          </p:cNvSpPr>
          <p:nvPr>
            <p:ph type="title"/>
          </p:nvPr>
        </p:nvSpPr>
        <p:spPr/>
        <p:txBody>
          <a:bodyPr/>
          <a:lstStyle/>
          <a:p>
            <a:r>
              <a:rPr lang="en-AU" dirty="0"/>
              <a:t>What numbers should you show?</a:t>
            </a:r>
          </a:p>
        </p:txBody>
      </p:sp>
      <p:sp>
        <p:nvSpPr>
          <p:cNvPr id="6" name="Content Placeholder 5">
            <a:extLst>
              <a:ext uri="{FF2B5EF4-FFF2-40B4-BE49-F238E27FC236}">
                <a16:creationId xmlns:a16="http://schemas.microsoft.com/office/drawing/2014/main" id="{4A9C7066-57A3-4020-9E04-1C9C4D48CDC5}"/>
              </a:ext>
            </a:extLst>
          </p:cNvPr>
          <p:cNvSpPr>
            <a:spLocks noGrp="1"/>
          </p:cNvSpPr>
          <p:nvPr>
            <p:ph idx="1"/>
          </p:nvPr>
        </p:nvSpPr>
        <p:spPr/>
        <p:txBody>
          <a:bodyPr/>
          <a:lstStyle/>
          <a:p>
            <a:pPr fontAlgn="ctr"/>
            <a:r>
              <a:rPr lang="en-AU" dirty="0"/>
              <a:t>Could also do a percentage of your broader trend </a:t>
            </a:r>
          </a:p>
          <a:p>
            <a:pPr lvl="1" fontAlgn="ctr"/>
            <a:r>
              <a:rPr lang="en-AU" dirty="0"/>
              <a:t>For percentage of people in pre-school as a percentage of all people in education system </a:t>
            </a:r>
          </a:p>
          <a:p>
            <a:pPr lvl="1" fontAlgn="ctr"/>
            <a:r>
              <a:rPr lang="en-AU" dirty="0"/>
              <a:t>[pre_sch_C06_p]/([all_edu_C06_p])*100 </a:t>
            </a:r>
          </a:p>
          <a:p>
            <a:pPr lvl="1" fontAlgn="ctr"/>
            <a:endParaRPr lang="en-AU" dirty="0"/>
          </a:p>
          <a:p>
            <a:pPr lvl="2" fontAlgn="ctr"/>
            <a:r>
              <a:rPr lang="en-AU" dirty="0"/>
              <a:t>If there is no tot_edu_C06 or similar for your trend you may have to add up your rows e.g. [pr_sch_C06_p]+[primary_C06_p]+[high_sch_C06_p] etc.  </a:t>
            </a:r>
          </a:p>
          <a:p>
            <a:endParaRPr lang="en-AU" dirty="0"/>
          </a:p>
        </p:txBody>
      </p:sp>
      <p:sp>
        <p:nvSpPr>
          <p:cNvPr id="4" name="Slide Number Placeholder 3">
            <a:extLst>
              <a:ext uri="{FF2B5EF4-FFF2-40B4-BE49-F238E27FC236}">
                <a16:creationId xmlns:a16="http://schemas.microsoft.com/office/drawing/2014/main" id="{82D8D951-BA68-4408-AAD6-9B7D3CB5B28D}"/>
              </a:ext>
            </a:extLst>
          </p:cNvPr>
          <p:cNvSpPr>
            <a:spLocks noGrp="1"/>
          </p:cNvSpPr>
          <p:nvPr>
            <p:ph type="sldNum" sz="quarter" idx="12"/>
          </p:nvPr>
        </p:nvSpPr>
        <p:spPr/>
        <p:txBody>
          <a:bodyPr/>
          <a:lstStyle/>
          <a:p>
            <a:fld id="{DC22DD25-61AE-413C-B4D2-EF2365C9B2E1}" type="slidenum">
              <a:rPr lang="en-AU" noProof="0" smtClean="0"/>
              <a:t>10</a:t>
            </a:fld>
            <a:endParaRPr lang="en-AU" noProof="0"/>
          </a:p>
        </p:txBody>
      </p:sp>
      <p:sp>
        <p:nvSpPr>
          <p:cNvPr id="7" name="Content Placeholder 6">
            <a:extLst>
              <a:ext uri="{FF2B5EF4-FFF2-40B4-BE49-F238E27FC236}">
                <a16:creationId xmlns:a16="http://schemas.microsoft.com/office/drawing/2014/main" id="{AC763AB5-5AAC-4006-8BFD-B4817CE11EA3}"/>
              </a:ext>
            </a:extLst>
          </p:cNvPr>
          <p:cNvSpPr>
            <a:spLocks noGrp="1"/>
          </p:cNvSpPr>
          <p:nvPr>
            <p:ph idx="13"/>
          </p:nvPr>
        </p:nvSpPr>
        <p:spPr/>
        <p:txBody>
          <a:bodyPr/>
          <a:lstStyle/>
          <a:p>
            <a:pPr fontAlgn="ctr"/>
            <a:r>
              <a:rPr lang="en-AU" dirty="0"/>
              <a:t>Change between years, shown as a percentage </a:t>
            </a:r>
          </a:p>
          <a:p>
            <a:pPr lvl="1" fontAlgn="ctr"/>
            <a:r>
              <a:rPr lang="en-AU" dirty="0"/>
              <a:t>Percentage change between C06 and C16 </a:t>
            </a:r>
          </a:p>
          <a:p>
            <a:pPr lvl="1" fontAlgn="ctr"/>
            <a:r>
              <a:rPr lang="en-AU" dirty="0"/>
              <a:t>([your_trend_C16_p]- [your_trend_C06_p])/ ([your_trend_C06_p]) * 100 </a:t>
            </a:r>
          </a:p>
          <a:p>
            <a:endParaRPr lang="en-AU" dirty="0"/>
          </a:p>
        </p:txBody>
      </p:sp>
    </p:spTree>
    <p:extLst>
      <p:ext uri="{BB962C8B-B14F-4D97-AF65-F5344CB8AC3E}">
        <p14:creationId xmlns:p14="http://schemas.microsoft.com/office/powerpoint/2010/main" val="28218856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16C8A461-ABDA-461C-A630-97D6431DB399}"/>
              </a:ext>
            </a:extLst>
          </p:cNvPr>
          <p:cNvSpPr>
            <a:spLocks noGrp="1"/>
          </p:cNvSpPr>
          <p:nvPr>
            <p:ph type="subTitle" idx="1"/>
          </p:nvPr>
        </p:nvSpPr>
        <p:spPr/>
        <p:txBody>
          <a:bodyPr/>
          <a:lstStyle/>
          <a:p>
            <a:r>
              <a:rPr lang="en-AU" dirty="0"/>
              <a:t>Demonstration</a:t>
            </a:r>
          </a:p>
        </p:txBody>
      </p:sp>
      <p:sp>
        <p:nvSpPr>
          <p:cNvPr id="3" name="Text Placeholder 2">
            <a:extLst>
              <a:ext uri="{FF2B5EF4-FFF2-40B4-BE49-F238E27FC236}">
                <a16:creationId xmlns:a16="http://schemas.microsoft.com/office/drawing/2014/main" id="{1C3ADB33-CDF8-4CA3-A42D-8AADAE016AB5}"/>
              </a:ext>
            </a:extLst>
          </p:cNvPr>
          <p:cNvSpPr>
            <a:spLocks noGrp="1"/>
          </p:cNvSpPr>
          <p:nvPr>
            <p:ph type="body" sz="quarter" idx="17"/>
          </p:nvPr>
        </p:nvSpPr>
        <p:spPr>
          <a:xfrm>
            <a:off x="500062" y="3429000"/>
            <a:ext cx="4772203" cy="956569"/>
          </a:xfrm>
        </p:spPr>
        <p:txBody>
          <a:bodyPr>
            <a:normAutofit/>
          </a:bodyPr>
          <a:lstStyle/>
          <a:p>
            <a:r>
              <a:rPr lang="en-AU" sz="2400" dirty="0"/>
              <a:t>Calculating some more statistics, showing them, labelling them</a:t>
            </a:r>
          </a:p>
        </p:txBody>
      </p:sp>
    </p:spTree>
    <p:extLst>
      <p:ext uri="{BB962C8B-B14F-4D97-AF65-F5344CB8AC3E}">
        <p14:creationId xmlns:p14="http://schemas.microsoft.com/office/powerpoint/2010/main" val="19817094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708EB9-9027-401E-9C0C-AB9E350AC9B5}"/>
              </a:ext>
            </a:extLst>
          </p:cNvPr>
          <p:cNvSpPr>
            <a:spLocks noGrp="1"/>
          </p:cNvSpPr>
          <p:nvPr>
            <p:ph type="title"/>
          </p:nvPr>
        </p:nvSpPr>
        <p:spPr/>
        <p:txBody>
          <a:bodyPr/>
          <a:lstStyle/>
          <a:p>
            <a:r>
              <a:rPr lang="en-AU" dirty="0"/>
              <a:t>Some other stuff</a:t>
            </a:r>
          </a:p>
        </p:txBody>
      </p:sp>
      <p:sp>
        <p:nvSpPr>
          <p:cNvPr id="5" name="Content Placeholder 4">
            <a:extLst>
              <a:ext uri="{FF2B5EF4-FFF2-40B4-BE49-F238E27FC236}">
                <a16:creationId xmlns:a16="http://schemas.microsoft.com/office/drawing/2014/main" id="{C1FE76E5-CD97-409D-92D7-399B4E088CEF}"/>
              </a:ext>
            </a:extLst>
          </p:cNvPr>
          <p:cNvSpPr>
            <a:spLocks noGrp="1"/>
          </p:cNvSpPr>
          <p:nvPr>
            <p:ph idx="1"/>
          </p:nvPr>
        </p:nvSpPr>
        <p:spPr/>
        <p:txBody>
          <a:bodyPr/>
          <a:lstStyle/>
          <a:p>
            <a:pPr>
              <a:spcBef>
                <a:spcPts val="0"/>
              </a:spcBef>
            </a:pPr>
            <a:r>
              <a:rPr lang="en-AU" dirty="0">
                <a:latin typeface="Calibri" panose="020F0502020204030204" pitchFamily="34" charset="0"/>
              </a:rPr>
              <a:t>How to change field to percent: </a:t>
            </a:r>
          </a:p>
          <a:p>
            <a:pPr marL="342900" fontAlgn="ctr">
              <a:spcBef>
                <a:spcPts val="0"/>
              </a:spcBef>
              <a:buFont typeface="+mj-lt"/>
              <a:buAutoNum type="arabicPeriod"/>
            </a:pPr>
            <a:r>
              <a:rPr lang="en-AU" dirty="0">
                <a:latin typeface="Calibri" panose="020F0502020204030204" pitchFamily="34" charset="0"/>
              </a:rPr>
              <a:t>Select layer in left hand contents</a:t>
            </a:r>
          </a:p>
          <a:p>
            <a:pPr marL="342900" fontAlgn="ctr">
              <a:spcBef>
                <a:spcPts val="0"/>
              </a:spcBef>
              <a:buFont typeface="+mj-lt"/>
              <a:buAutoNum type="arabicPeriod"/>
            </a:pPr>
            <a:r>
              <a:rPr lang="en-AU" dirty="0">
                <a:latin typeface="Calibri" panose="020F0502020204030204" pitchFamily="34" charset="0"/>
              </a:rPr>
              <a:t>Press Data</a:t>
            </a:r>
          </a:p>
          <a:p>
            <a:pPr marL="342900" fontAlgn="ctr">
              <a:spcBef>
                <a:spcPts val="0"/>
              </a:spcBef>
              <a:buFont typeface="+mj-lt"/>
              <a:buAutoNum type="arabicPeriod"/>
            </a:pPr>
            <a:r>
              <a:rPr lang="en-AU" dirty="0">
                <a:latin typeface="Calibri" panose="020F0502020204030204" pitchFamily="34" charset="0"/>
              </a:rPr>
              <a:t>Press Fields </a:t>
            </a:r>
          </a:p>
          <a:p>
            <a:pPr marL="342900" fontAlgn="ctr">
              <a:spcBef>
                <a:spcPts val="0"/>
              </a:spcBef>
              <a:buFont typeface="+mj-lt"/>
              <a:buAutoNum type="arabicPeriod"/>
            </a:pPr>
            <a:r>
              <a:rPr lang="en-AU" dirty="0">
                <a:latin typeface="Calibri" panose="020F0502020204030204" pitchFamily="34" charset="0"/>
              </a:rPr>
              <a:t>Go to your new Calculated Field</a:t>
            </a:r>
          </a:p>
          <a:p>
            <a:pPr marL="342900" fontAlgn="ctr">
              <a:spcBef>
                <a:spcPts val="0"/>
              </a:spcBef>
              <a:buFont typeface="+mj-lt"/>
              <a:buAutoNum type="arabicPeriod"/>
            </a:pPr>
            <a:r>
              <a:rPr lang="en-AU" dirty="0">
                <a:latin typeface="Calibri" panose="020F0502020204030204" pitchFamily="34" charset="0"/>
              </a:rPr>
              <a:t>Hover over Numeric</a:t>
            </a:r>
          </a:p>
          <a:p>
            <a:pPr marL="342900" fontAlgn="ctr">
              <a:spcBef>
                <a:spcPts val="0"/>
              </a:spcBef>
              <a:buFont typeface="+mj-lt"/>
              <a:buAutoNum type="arabicPeriod"/>
            </a:pPr>
            <a:r>
              <a:rPr lang="en-AU" dirty="0">
                <a:latin typeface="Calibri" panose="020F0502020204030204" pitchFamily="34" charset="0"/>
              </a:rPr>
              <a:t>Click on three little dots … </a:t>
            </a:r>
          </a:p>
          <a:p>
            <a:pPr marL="342900" fontAlgn="ctr">
              <a:spcBef>
                <a:spcPts val="0"/>
              </a:spcBef>
              <a:buFont typeface="+mj-lt"/>
              <a:buAutoNum type="arabicPeriod"/>
            </a:pPr>
            <a:r>
              <a:rPr lang="en-AU" dirty="0">
                <a:latin typeface="Calibri" panose="020F0502020204030204" pitchFamily="34" charset="0"/>
              </a:rPr>
              <a:t>Change to percentage and 1 decimal place</a:t>
            </a:r>
          </a:p>
          <a:p>
            <a:pPr>
              <a:spcBef>
                <a:spcPts val="0"/>
              </a:spcBef>
            </a:pPr>
            <a:r>
              <a:rPr lang="en-AU" dirty="0">
                <a:latin typeface="Calibri" panose="020F0502020204030204" pitchFamily="34" charset="0"/>
              </a:rPr>
              <a:t>Should show as percent with % and 1 decimal place on map now </a:t>
            </a:r>
          </a:p>
          <a:p>
            <a:endParaRPr lang="en-AU" dirty="0"/>
          </a:p>
        </p:txBody>
      </p:sp>
      <p:sp>
        <p:nvSpPr>
          <p:cNvPr id="4" name="Slide Number Placeholder 3">
            <a:extLst>
              <a:ext uri="{FF2B5EF4-FFF2-40B4-BE49-F238E27FC236}">
                <a16:creationId xmlns:a16="http://schemas.microsoft.com/office/drawing/2014/main" id="{14E0374F-47B7-4976-8E24-52E0F23D5D1A}"/>
              </a:ext>
            </a:extLst>
          </p:cNvPr>
          <p:cNvSpPr>
            <a:spLocks noGrp="1"/>
          </p:cNvSpPr>
          <p:nvPr>
            <p:ph type="sldNum" sz="quarter" idx="12"/>
          </p:nvPr>
        </p:nvSpPr>
        <p:spPr/>
        <p:txBody>
          <a:bodyPr/>
          <a:lstStyle/>
          <a:p>
            <a:fld id="{DC22DD25-61AE-413C-B4D2-EF2365C9B2E1}" type="slidenum">
              <a:rPr lang="en-AU" noProof="0" smtClean="0"/>
              <a:t>12</a:t>
            </a:fld>
            <a:endParaRPr lang="en-AU" noProof="0"/>
          </a:p>
        </p:txBody>
      </p:sp>
      <p:sp>
        <p:nvSpPr>
          <p:cNvPr id="6" name="Content Placeholder 5">
            <a:extLst>
              <a:ext uri="{FF2B5EF4-FFF2-40B4-BE49-F238E27FC236}">
                <a16:creationId xmlns:a16="http://schemas.microsoft.com/office/drawing/2014/main" id="{2352BDB3-8368-41C9-A10F-44537DAE75D2}"/>
              </a:ext>
            </a:extLst>
          </p:cNvPr>
          <p:cNvSpPr>
            <a:spLocks noGrp="1"/>
          </p:cNvSpPr>
          <p:nvPr>
            <p:ph idx="13"/>
          </p:nvPr>
        </p:nvSpPr>
        <p:spPr>
          <a:xfrm>
            <a:off x="6324765" y="841900"/>
            <a:ext cx="5400000" cy="4376944"/>
          </a:xfrm>
        </p:spPr>
        <p:txBody>
          <a:bodyPr/>
          <a:lstStyle/>
          <a:p>
            <a:r>
              <a:rPr lang="en-AU" sz="1800" dirty="0"/>
              <a:t>To change Label to have percent</a:t>
            </a:r>
          </a:p>
          <a:p>
            <a:pPr marL="457200" indent="-457200">
              <a:spcBef>
                <a:spcPts val="0"/>
              </a:spcBef>
              <a:buAutoNum type="arabicPeriod"/>
            </a:pPr>
            <a:r>
              <a:rPr lang="en-AU" sz="1800" dirty="0"/>
              <a:t>Click on layer in contents</a:t>
            </a:r>
          </a:p>
          <a:p>
            <a:pPr marL="457200" indent="-457200">
              <a:spcBef>
                <a:spcPts val="0"/>
              </a:spcBef>
              <a:buAutoNum type="arabicPeriod"/>
            </a:pPr>
            <a:r>
              <a:rPr lang="en-AU" sz="1800" dirty="0"/>
              <a:t>Right click, label</a:t>
            </a:r>
          </a:p>
          <a:p>
            <a:pPr marL="457200" indent="-457200">
              <a:spcBef>
                <a:spcPts val="0"/>
              </a:spcBef>
              <a:buAutoNum type="arabicPeriod"/>
            </a:pPr>
            <a:r>
              <a:rPr lang="en-AU" sz="1800" dirty="0"/>
              <a:t>Rick click, label properties</a:t>
            </a:r>
          </a:p>
          <a:p>
            <a:pPr marL="457200" indent="-457200">
              <a:spcBef>
                <a:spcPts val="0"/>
              </a:spcBef>
              <a:buAutoNum type="arabicPeriod"/>
            </a:pPr>
            <a:r>
              <a:rPr lang="en-AU" sz="1800" dirty="0"/>
              <a:t>Then choose your field to label (up the top)</a:t>
            </a:r>
          </a:p>
          <a:p>
            <a:pPr marL="457200" indent="-457200">
              <a:spcBef>
                <a:spcPts val="0"/>
              </a:spcBef>
              <a:buAutoNum type="arabicPeriod"/>
            </a:pPr>
            <a:r>
              <a:rPr lang="en-AU" sz="1800" dirty="0"/>
              <a:t>Then in the right hand settings change the code to round the numbers to 1 decimal and put % afterwards</a:t>
            </a:r>
          </a:p>
          <a:p>
            <a:r>
              <a:rPr lang="en-AU" sz="1600" dirty="0">
                <a:solidFill>
                  <a:srgbClr val="9BBB59"/>
                </a:solidFill>
              </a:rPr>
              <a:t>round</a:t>
            </a:r>
            <a:r>
              <a:rPr lang="en-AU" sz="1600" dirty="0">
                <a:solidFill>
                  <a:srgbClr val="0000FF"/>
                </a:solidFill>
              </a:rPr>
              <a:t>(</a:t>
            </a:r>
            <a:r>
              <a:rPr lang="en-AU" sz="1600" dirty="0">
                <a:solidFill>
                  <a:srgbClr val="008000"/>
                </a:solidFill>
              </a:rPr>
              <a:t>$feature</a:t>
            </a:r>
            <a:r>
              <a:rPr lang="en-AU" sz="1600" dirty="0">
                <a:solidFill>
                  <a:srgbClr val="0000FF"/>
                </a:solidFill>
              </a:rPr>
              <a:t>[</a:t>
            </a:r>
            <a:r>
              <a:rPr lang="en-AU" sz="1600" dirty="0">
                <a:solidFill>
                  <a:srgbClr val="FF0000"/>
                </a:solidFill>
              </a:rPr>
              <a:t>'SA2_2011_VIC.Pcnt_Under_20_2011'</a:t>
            </a:r>
            <a:r>
              <a:rPr lang="en-AU" sz="1600" dirty="0">
                <a:solidFill>
                  <a:srgbClr val="0000FF"/>
                </a:solidFill>
              </a:rPr>
              <a:t>]</a:t>
            </a:r>
            <a:r>
              <a:rPr lang="en-AU" sz="1600" dirty="0">
                <a:solidFill>
                  <a:srgbClr val="000000"/>
                </a:solidFill>
              </a:rPr>
              <a:t>,</a:t>
            </a:r>
            <a:r>
              <a:rPr lang="en-AU" sz="1600" dirty="0">
                <a:solidFill>
                  <a:srgbClr val="800000"/>
                </a:solidFill>
              </a:rPr>
              <a:t>1</a:t>
            </a:r>
            <a:r>
              <a:rPr lang="en-AU" sz="1600" dirty="0">
                <a:solidFill>
                  <a:srgbClr val="0000FF"/>
                </a:solidFill>
              </a:rPr>
              <a:t>)</a:t>
            </a:r>
            <a:r>
              <a:rPr lang="en-AU" sz="1600" dirty="0">
                <a:solidFill>
                  <a:srgbClr val="808080"/>
                </a:solidFill>
              </a:rPr>
              <a:t>+</a:t>
            </a:r>
            <a:r>
              <a:rPr lang="en-AU" sz="1600" dirty="0">
                <a:solidFill>
                  <a:srgbClr val="FF0000"/>
                </a:solidFill>
              </a:rPr>
              <a:t>’%’</a:t>
            </a:r>
          </a:p>
          <a:p>
            <a:pPr marL="342900" indent="-342900">
              <a:buAutoNum type="arabicPeriod" startAt="6"/>
            </a:pPr>
            <a:r>
              <a:rPr lang="en-AU" sz="1600" dirty="0"/>
              <a:t>You can also have the name of the SA2 region</a:t>
            </a:r>
          </a:p>
          <a:p>
            <a:r>
              <a:rPr lang="en-AU" sz="1600" dirty="0">
                <a:solidFill>
                  <a:srgbClr val="008000"/>
                </a:solidFill>
              </a:rPr>
              <a:t>$feature</a:t>
            </a:r>
            <a:r>
              <a:rPr lang="en-AU" sz="1600" dirty="0">
                <a:solidFill>
                  <a:srgbClr val="0000FF"/>
                </a:solidFill>
              </a:rPr>
              <a:t>[</a:t>
            </a:r>
            <a:r>
              <a:rPr lang="en-AU" sz="1600" dirty="0">
                <a:solidFill>
                  <a:srgbClr val="FF0000"/>
                </a:solidFill>
              </a:rPr>
              <a:t>'SA2_2011_VIC.SA2_NAME'</a:t>
            </a:r>
            <a:r>
              <a:rPr lang="en-AU" sz="1600" dirty="0">
                <a:solidFill>
                  <a:srgbClr val="0000FF"/>
                </a:solidFill>
              </a:rPr>
              <a:t>]</a:t>
            </a:r>
            <a:r>
              <a:rPr lang="en-AU" sz="1600" dirty="0">
                <a:solidFill>
                  <a:srgbClr val="808080"/>
                </a:solidFill>
              </a:rPr>
              <a:t>+</a:t>
            </a:r>
            <a:r>
              <a:rPr lang="en-AU" sz="1600" dirty="0">
                <a:solidFill>
                  <a:srgbClr val="FF0000"/>
                </a:solidFill>
              </a:rPr>
              <a:t>'\n'</a:t>
            </a:r>
            <a:r>
              <a:rPr lang="en-AU" sz="1600" dirty="0">
                <a:solidFill>
                  <a:srgbClr val="808080"/>
                </a:solidFill>
              </a:rPr>
              <a:t>+</a:t>
            </a:r>
            <a:endParaRPr lang="en-AU" sz="1600" dirty="0">
              <a:solidFill>
                <a:srgbClr val="000000"/>
              </a:solidFill>
            </a:endParaRPr>
          </a:p>
          <a:p>
            <a:r>
              <a:rPr lang="en-AU" sz="1600" dirty="0">
                <a:solidFill>
                  <a:srgbClr val="9BBB59"/>
                </a:solidFill>
              </a:rPr>
              <a:t>round</a:t>
            </a:r>
            <a:r>
              <a:rPr lang="en-AU" sz="1600" dirty="0">
                <a:solidFill>
                  <a:srgbClr val="0000FF"/>
                </a:solidFill>
              </a:rPr>
              <a:t>(</a:t>
            </a:r>
            <a:r>
              <a:rPr lang="en-AU" sz="1600" dirty="0">
                <a:solidFill>
                  <a:srgbClr val="008000"/>
                </a:solidFill>
              </a:rPr>
              <a:t>$feature</a:t>
            </a:r>
            <a:r>
              <a:rPr lang="en-AU" sz="1600" dirty="0">
                <a:solidFill>
                  <a:srgbClr val="0000FF"/>
                </a:solidFill>
              </a:rPr>
              <a:t>[</a:t>
            </a:r>
            <a:r>
              <a:rPr lang="en-AU" sz="1600" dirty="0">
                <a:solidFill>
                  <a:srgbClr val="FF0000"/>
                </a:solidFill>
              </a:rPr>
              <a:t>'SA2_2011_VIC.Pcnt_Under_20_2011'</a:t>
            </a:r>
            <a:r>
              <a:rPr lang="en-AU" sz="1600" dirty="0">
                <a:solidFill>
                  <a:srgbClr val="0000FF"/>
                </a:solidFill>
              </a:rPr>
              <a:t>]</a:t>
            </a:r>
            <a:r>
              <a:rPr lang="en-AU" sz="1600" dirty="0">
                <a:solidFill>
                  <a:srgbClr val="000000"/>
                </a:solidFill>
              </a:rPr>
              <a:t>,</a:t>
            </a:r>
            <a:r>
              <a:rPr lang="en-AU" sz="1600" dirty="0">
                <a:solidFill>
                  <a:srgbClr val="800000"/>
                </a:solidFill>
              </a:rPr>
              <a:t>1</a:t>
            </a:r>
            <a:r>
              <a:rPr lang="en-AU" sz="1600" dirty="0">
                <a:solidFill>
                  <a:srgbClr val="0000FF"/>
                </a:solidFill>
              </a:rPr>
              <a:t>)</a:t>
            </a:r>
            <a:r>
              <a:rPr lang="en-AU" sz="1600" dirty="0">
                <a:solidFill>
                  <a:srgbClr val="808080"/>
                </a:solidFill>
              </a:rPr>
              <a:t>+</a:t>
            </a:r>
            <a:r>
              <a:rPr lang="en-AU" sz="1600" dirty="0">
                <a:solidFill>
                  <a:srgbClr val="FF0000"/>
                </a:solidFill>
              </a:rPr>
              <a:t>’%’</a:t>
            </a:r>
            <a:endParaRPr lang="en-AU" sz="1600" dirty="0"/>
          </a:p>
          <a:p>
            <a:r>
              <a:rPr lang="en-AU" sz="1600" dirty="0"/>
              <a:t>7.  Add a Halo for clarity (Symbol &gt; Halo), under label properties</a:t>
            </a:r>
          </a:p>
          <a:p>
            <a:endParaRPr lang="en-AU" sz="1600" dirty="0"/>
          </a:p>
          <a:p>
            <a:endParaRPr lang="en-AU" sz="1600" dirty="0"/>
          </a:p>
        </p:txBody>
      </p:sp>
      <p:pic>
        <p:nvPicPr>
          <p:cNvPr id="7" name="Picture 6">
            <a:extLst>
              <a:ext uri="{FF2B5EF4-FFF2-40B4-BE49-F238E27FC236}">
                <a16:creationId xmlns:a16="http://schemas.microsoft.com/office/drawing/2014/main" id="{B9184BF5-0DA9-4E3F-BDE1-C192259C6BC9}"/>
              </a:ext>
            </a:extLst>
          </p:cNvPr>
          <p:cNvPicPr>
            <a:picLocks noChangeAspect="1"/>
          </p:cNvPicPr>
          <p:nvPr/>
        </p:nvPicPr>
        <p:blipFill>
          <a:blip r:embed="rId2"/>
          <a:stretch>
            <a:fillRect/>
          </a:stretch>
        </p:blipFill>
        <p:spPr>
          <a:xfrm>
            <a:off x="6411709" y="5423741"/>
            <a:ext cx="982528" cy="971236"/>
          </a:xfrm>
          <a:prstGeom prst="rect">
            <a:avLst/>
          </a:prstGeom>
        </p:spPr>
      </p:pic>
    </p:spTree>
    <p:extLst>
      <p:ext uri="{BB962C8B-B14F-4D97-AF65-F5344CB8AC3E}">
        <p14:creationId xmlns:p14="http://schemas.microsoft.com/office/powerpoint/2010/main" val="38182316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ubtitle 9">
            <a:extLst>
              <a:ext uri="{FF2B5EF4-FFF2-40B4-BE49-F238E27FC236}">
                <a16:creationId xmlns:a16="http://schemas.microsoft.com/office/drawing/2014/main" id="{472E135D-DFA4-4B89-9CAC-F3D8033A22A1}"/>
              </a:ext>
            </a:extLst>
          </p:cNvPr>
          <p:cNvSpPr>
            <a:spLocks noGrp="1"/>
          </p:cNvSpPr>
          <p:nvPr>
            <p:ph type="subTitle" idx="1"/>
          </p:nvPr>
        </p:nvSpPr>
        <p:spPr/>
        <p:txBody>
          <a:bodyPr/>
          <a:lstStyle/>
          <a:p>
            <a:r>
              <a:rPr lang="en-US" dirty="0"/>
              <a:t>Demonstration: Creating a Chart</a:t>
            </a:r>
            <a:endParaRPr lang="en-AU" dirty="0"/>
          </a:p>
        </p:txBody>
      </p:sp>
      <p:sp>
        <p:nvSpPr>
          <p:cNvPr id="18" name="Slide Number Placeholder 3">
            <a:extLst>
              <a:ext uri="{FF2B5EF4-FFF2-40B4-BE49-F238E27FC236}">
                <a16:creationId xmlns:a16="http://schemas.microsoft.com/office/drawing/2014/main" id="{AFAA0E3A-D04E-44B4-9EE6-9BE8F9829BF7}"/>
              </a:ext>
            </a:extLst>
          </p:cNvPr>
          <p:cNvSpPr>
            <a:spLocks noGrp="1"/>
          </p:cNvSpPr>
          <p:nvPr>
            <p:ph type="sldNum" sz="quarter" idx="4294967295"/>
          </p:nvPr>
        </p:nvSpPr>
        <p:spPr>
          <a:xfrm>
            <a:off x="11437938" y="6172200"/>
            <a:ext cx="754062" cy="365125"/>
          </a:xfrm>
        </p:spPr>
        <p:txBody>
          <a:bodyPr/>
          <a:lstStyle/>
          <a:p>
            <a:pPr>
              <a:spcAft>
                <a:spcPts val="600"/>
              </a:spcAft>
            </a:pPr>
            <a:fld id="{DC22DD25-61AE-413C-B4D2-EF2365C9B2E1}" type="slidenum">
              <a:rPr lang="en-AU" noProof="0" smtClean="0"/>
              <a:pPr>
                <a:spcAft>
                  <a:spcPts val="600"/>
                </a:spcAft>
              </a:pPr>
              <a:t>13</a:t>
            </a:fld>
            <a:endParaRPr lang="en-AU" noProof="0"/>
          </a:p>
        </p:txBody>
      </p:sp>
      <p:pic>
        <p:nvPicPr>
          <p:cNvPr id="7" name="Picture 6">
            <a:extLst>
              <a:ext uri="{FF2B5EF4-FFF2-40B4-BE49-F238E27FC236}">
                <a16:creationId xmlns:a16="http://schemas.microsoft.com/office/drawing/2014/main" id="{DACEF779-7094-4129-9571-65538270F490}"/>
              </a:ext>
            </a:extLst>
          </p:cNvPr>
          <p:cNvPicPr>
            <a:picLocks noChangeAspect="1"/>
          </p:cNvPicPr>
          <p:nvPr/>
        </p:nvPicPr>
        <p:blipFill>
          <a:blip r:embed="rId2"/>
          <a:stretch>
            <a:fillRect/>
          </a:stretch>
        </p:blipFill>
        <p:spPr>
          <a:xfrm>
            <a:off x="5867734" y="1920065"/>
            <a:ext cx="5095541" cy="3171973"/>
          </a:xfrm>
          <a:prstGeom prst="rect">
            <a:avLst/>
          </a:prstGeom>
          <a:noFill/>
        </p:spPr>
      </p:pic>
      <p:sp>
        <p:nvSpPr>
          <p:cNvPr id="17" name="Text Placeholder 2">
            <a:extLst>
              <a:ext uri="{FF2B5EF4-FFF2-40B4-BE49-F238E27FC236}">
                <a16:creationId xmlns:a16="http://schemas.microsoft.com/office/drawing/2014/main" id="{699AEAB3-6458-4F7E-9C60-8C4B012EDDC1}"/>
              </a:ext>
            </a:extLst>
          </p:cNvPr>
          <p:cNvSpPr>
            <a:spLocks noGrp="1"/>
          </p:cNvSpPr>
          <p:nvPr>
            <p:ph type="body" sz="quarter" idx="17"/>
          </p:nvPr>
        </p:nvSpPr>
        <p:spPr>
          <a:xfrm>
            <a:off x="500062" y="4057650"/>
            <a:ext cx="4772203" cy="1504950"/>
          </a:xfrm>
        </p:spPr>
        <p:txBody>
          <a:bodyPr>
            <a:normAutofit/>
          </a:bodyPr>
          <a:lstStyle/>
          <a:p>
            <a:r>
              <a:rPr lang="en-AU" sz="2400" dirty="0"/>
              <a:t>Right click your layer &gt; Charts</a:t>
            </a:r>
          </a:p>
          <a:p>
            <a:r>
              <a:rPr lang="en-AU" sz="2400" dirty="0"/>
              <a:t>Make a bar or line chart with your calculated statistic</a:t>
            </a:r>
          </a:p>
        </p:txBody>
      </p:sp>
    </p:spTree>
    <p:extLst>
      <p:ext uri="{BB962C8B-B14F-4D97-AF65-F5344CB8AC3E}">
        <p14:creationId xmlns:p14="http://schemas.microsoft.com/office/powerpoint/2010/main" val="38043302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BB49A88-80B0-4E54-BF81-F2283E207293}"/>
              </a:ext>
            </a:extLst>
          </p:cNvPr>
          <p:cNvSpPr>
            <a:spLocks noGrp="1"/>
          </p:cNvSpPr>
          <p:nvPr>
            <p:ph type="body" sz="quarter" idx="13"/>
          </p:nvPr>
        </p:nvSpPr>
        <p:spPr/>
        <p:txBody>
          <a:bodyPr/>
          <a:lstStyle/>
          <a:p>
            <a:r>
              <a:rPr lang="en-AU" dirty="0"/>
              <a:t>Demonstration of adding other data to map to assist in giving recommendations of infrastructure and services to different SA2 regions</a:t>
            </a:r>
          </a:p>
          <a:p>
            <a:endParaRPr lang="en-AU" dirty="0"/>
          </a:p>
          <a:p>
            <a:r>
              <a:rPr lang="en-AU" dirty="0"/>
              <a:t>Can add data from Extra Assignment 2 Data folder from the LMS</a:t>
            </a:r>
          </a:p>
          <a:p>
            <a:r>
              <a:rPr lang="en-AU" dirty="0"/>
              <a:t>Or can get your own data from: </a:t>
            </a:r>
            <a:r>
              <a:rPr lang="en-AU" dirty="0">
                <a:hlinkClick r:id="rId2"/>
              </a:rPr>
              <a:t>https://www.data.vic.gov.au/</a:t>
            </a:r>
            <a:endParaRPr lang="en-AU" dirty="0"/>
          </a:p>
        </p:txBody>
      </p:sp>
      <p:sp>
        <p:nvSpPr>
          <p:cNvPr id="4" name="Title 3">
            <a:extLst>
              <a:ext uri="{FF2B5EF4-FFF2-40B4-BE49-F238E27FC236}">
                <a16:creationId xmlns:a16="http://schemas.microsoft.com/office/drawing/2014/main" id="{A7A73CC4-71A8-4D09-B20A-11FAA5A43518}"/>
              </a:ext>
            </a:extLst>
          </p:cNvPr>
          <p:cNvSpPr>
            <a:spLocks noGrp="1"/>
          </p:cNvSpPr>
          <p:nvPr>
            <p:ph type="title"/>
          </p:nvPr>
        </p:nvSpPr>
        <p:spPr/>
        <p:txBody>
          <a:bodyPr/>
          <a:lstStyle/>
          <a:p>
            <a:r>
              <a:rPr lang="en-AU" dirty="0"/>
              <a:t>Adding Infrastructure and Services Data</a:t>
            </a:r>
          </a:p>
        </p:txBody>
      </p:sp>
      <p:sp>
        <p:nvSpPr>
          <p:cNvPr id="5" name="Slide Number Placeholder 4">
            <a:extLst>
              <a:ext uri="{FF2B5EF4-FFF2-40B4-BE49-F238E27FC236}">
                <a16:creationId xmlns:a16="http://schemas.microsoft.com/office/drawing/2014/main" id="{08A04A31-E2CA-4E64-BB04-E0B705C00632}"/>
              </a:ext>
            </a:extLst>
          </p:cNvPr>
          <p:cNvSpPr>
            <a:spLocks noGrp="1"/>
          </p:cNvSpPr>
          <p:nvPr>
            <p:ph type="sldNum" sz="quarter" idx="18"/>
          </p:nvPr>
        </p:nvSpPr>
        <p:spPr/>
        <p:txBody>
          <a:bodyPr/>
          <a:lstStyle/>
          <a:p>
            <a:fld id="{DC22DD25-61AE-413C-B4D2-EF2365C9B2E1}" type="slidenum">
              <a:rPr lang="en-AU" noProof="0" smtClean="0"/>
              <a:pPr/>
              <a:t>14</a:t>
            </a:fld>
            <a:endParaRPr lang="en-AU" noProof="0" dirty="0"/>
          </a:p>
        </p:txBody>
      </p:sp>
      <p:pic>
        <p:nvPicPr>
          <p:cNvPr id="17" name="Picture Placeholder 16">
            <a:extLst>
              <a:ext uri="{FF2B5EF4-FFF2-40B4-BE49-F238E27FC236}">
                <a16:creationId xmlns:a16="http://schemas.microsoft.com/office/drawing/2014/main" id="{DA1B0C81-89E3-40F4-87B3-7468C24F7D6B}"/>
              </a:ext>
            </a:extLst>
          </p:cNvPr>
          <p:cNvPicPr>
            <a:picLocks noGrp="1" noChangeAspect="1"/>
          </p:cNvPicPr>
          <p:nvPr>
            <p:ph type="pic" sz="quarter" idx="14"/>
          </p:nvPr>
        </p:nvPicPr>
        <p:blipFill>
          <a:blip r:embed="rId3"/>
          <a:srcRect t="7576" b="7576"/>
          <a:stretch>
            <a:fillRect/>
          </a:stretch>
        </p:blipFill>
        <p:spPr>
          <a:prstGeom prst="rect">
            <a:avLst/>
          </a:prstGeom>
        </p:spPr>
      </p:pic>
    </p:spTree>
    <p:extLst>
      <p:ext uri="{BB962C8B-B14F-4D97-AF65-F5344CB8AC3E}">
        <p14:creationId xmlns:p14="http://schemas.microsoft.com/office/powerpoint/2010/main" val="28694147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ubtitle 9">
            <a:extLst>
              <a:ext uri="{FF2B5EF4-FFF2-40B4-BE49-F238E27FC236}">
                <a16:creationId xmlns:a16="http://schemas.microsoft.com/office/drawing/2014/main" id="{76BE31BA-423D-4A87-A2A1-5E9FCE09EF2A}"/>
              </a:ext>
            </a:extLst>
          </p:cNvPr>
          <p:cNvSpPr>
            <a:spLocks noGrp="1"/>
          </p:cNvSpPr>
          <p:nvPr>
            <p:ph type="subTitle" idx="1"/>
          </p:nvPr>
        </p:nvSpPr>
        <p:spPr/>
        <p:txBody>
          <a:bodyPr/>
          <a:lstStyle/>
          <a:p>
            <a:r>
              <a:rPr lang="en-AU" dirty="0"/>
              <a:t>Questions and Queries?</a:t>
            </a:r>
          </a:p>
        </p:txBody>
      </p:sp>
    </p:spTree>
    <p:extLst>
      <p:ext uri="{BB962C8B-B14F-4D97-AF65-F5344CB8AC3E}">
        <p14:creationId xmlns:p14="http://schemas.microsoft.com/office/powerpoint/2010/main" val="11217007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1EFB22-98A7-4F3C-A570-7B79A9A252FE}"/>
              </a:ext>
            </a:extLst>
          </p:cNvPr>
          <p:cNvSpPr>
            <a:spLocks noGrp="1"/>
          </p:cNvSpPr>
          <p:nvPr>
            <p:ph type="title"/>
          </p:nvPr>
        </p:nvSpPr>
        <p:spPr/>
        <p:txBody>
          <a:bodyPr/>
          <a:lstStyle/>
          <a:p>
            <a:r>
              <a:rPr lang="en-AU" dirty="0"/>
              <a:t>General Information about COVID-19</a:t>
            </a:r>
          </a:p>
        </p:txBody>
      </p:sp>
      <p:sp>
        <p:nvSpPr>
          <p:cNvPr id="7" name="Content Placeholder 6">
            <a:extLst>
              <a:ext uri="{FF2B5EF4-FFF2-40B4-BE49-F238E27FC236}">
                <a16:creationId xmlns:a16="http://schemas.microsoft.com/office/drawing/2014/main" id="{D07DE60C-F385-414C-8B4B-3519993CEDFB}"/>
              </a:ext>
            </a:extLst>
          </p:cNvPr>
          <p:cNvSpPr>
            <a:spLocks noGrp="1"/>
          </p:cNvSpPr>
          <p:nvPr>
            <p:ph idx="1"/>
          </p:nvPr>
        </p:nvSpPr>
        <p:spPr/>
        <p:txBody>
          <a:bodyPr/>
          <a:lstStyle/>
          <a:p>
            <a:pPr marL="342900" indent="-342900">
              <a:buFont typeface="Arial" panose="020B0604020202020204" pitchFamily="34" charset="0"/>
              <a:buChar char="•"/>
            </a:pPr>
            <a:r>
              <a:rPr lang="en-AU" dirty="0"/>
              <a:t>We hope that is everyone is staying healthy and safe, please reach out to us tutors by email for any support that is required, or you can contact Stop 1 for additional information and support.</a:t>
            </a:r>
          </a:p>
          <a:p>
            <a:pPr marL="342900" indent="-342900">
              <a:buFont typeface="Arial" panose="020B0604020202020204" pitchFamily="34" charset="0"/>
              <a:buChar char="•"/>
            </a:pPr>
            <a:r>
              <a:rPr lang="en-AU" dirty="0"/>
              <a:t>The University is doing everything that it can to reduce rates of infection in the community.</a:t>
            </a:r>
          </a:p>
          <a:p>
            <a:pPr marL="342900" indent="-342900">
              <a:buFont typeface="Arial" panose="020B0604020202020204" pitchFamily="34" charset="0"/>
              <a:buChar char="•"/>
            </a:pPr>
            <a:r>
              <a:rPr lang="en-AU" dirty="0"/>
              <a:t>For the most up to date information visit: </a:t>
            </a:r>
            <a:r>
              <a:rPr lang="en-AU" dirty="0">
                <a:hlinkClick r:id="rId2"/>
              </a:rPr>
              <a:t>https://www.unimelb.edu.au/coronavirus/update</a:t>
            </a:r>
            <a:endParaRPr lang="en-AU" dirty="0"/>
          </a:p>
          <a:p>
            <a:pPr marL="342900" indent="-342900">
              <a:buFont typeface="Arial" panose="020B0604020202020204" pitchFamily="34" charset="0"/>
              <a:buChar char="•"/>
            </a:pPr>
            <a:r>
              <a:rPr lang="en-AU" dirty="0"/>
              <a:t>Information for students: </a:t>
            </a:r>
            <a:r>
              <a:rPr lang="en-AU" dirty="0">
                <a:hlinkClick r:id="rId3"/>
              </a:rPr>
              <a:t>https://students.unimelb.edu.au/student-support/coronavirus</a:t>
            </a:r>
            <a:endParaRPr lang="en-AU" dirty="0"/>
          </a:p>
          <a:p>
            <a:pPr marL="342900" indent="-342900">
              <a:buFont typeface="Arial" panose="020B0604020202020204" pitchFamily="34" charset="0"/>
              <a:buChar char="•"/>
            </a:pPr>
            <a:r>
              <a:rPr lang="en-AU" dirty="0"/>
              <a:t>Student wellbeing services: </a:t>
            </a:r>
            <a:r>
              <a:rPr lang="en-AU" dirty="0">
                <a:hlinkClick r:id="rId4"/>
              </a:rPr>
              <a:t>https://students.unimelb.edu.au/student-support/health-and-wellbeing</a:t>
            </a:r>
            <a:endParaRPr lang="en-AU" dirty="0"/>
          </a:p>
          <a:p>
            <a:pPr marL="342900" indent="-342900">
              <a:buFont typeface="Arial" panose="020B0604020202020204" pitchFamily="34" charset="0"/>
              <a:buChar char="•"/>
            </a:pPr>
            <a:r>
              <a:rPr lang="en-AU" dirty="0"/>
              <a:t>All lectures will be online until end of the semester and most likely the remaining tutorials. </a:t>
            </a:r>
          </a:p>
          <a:p>
            <a:pPr marL="342900" indent="-342900">
              <a:buFont typeface="Arial" panose="020B0604020202020204" pitchFamily="34" charset="0"/>
              <a:buChar char="•"/>
            </a:pPr>
            <a:r>
              <a:rPr lang="en-AU" dirty="0"/>
              <a:t>Mid-semester break will be extended and will now take place from Monday 6 April to Sunday 19 April inclusive</a:t>
            </a:r>
          </a:p>
          <a:p>
            <a:pPr marL="342900" indent="-342900">
              <a:buFont typeface="Arial" panose="020B0604020202020204" pitchFamily="34" charset="0"/>
              <a:buChar char="•"/>
            </a:pPr>
            <a:endParaRPr lang="en-AU" dirty="0"/>
          </a:p>
        </p:txBody>
      </p:sp>
      <p:sp>
        <p:nvSpPr>
          <p:cNvPr id="4" name="Slide Number Placeholder 3">
            <a:extLst>
              <a:ext uri="{FF2B5EF4-FFF2-40B4-BE49-F238E27FC236}">
                <a16:creationId xmlns:a16="http://schemas.microsoft.com/office/drawing/2014/main" id="{6EBBFA93-01F9-46CF-86E0-1030634D6522}"/>
              </a:ext>
            </a:extLst>
          </p:cNvPr>
          <p:cNvSpPr>
            <a:spLocks noGrp="1"/>
          </p:cNvSpPr>
          <p:nvPr>
            <p:ph type="sldNum" sz="quarter" idx="12"/>
          </p:nvPr>
        </p:nvSpPr>
        <p:spPr/>
        <p:txBody>
          <a:bodyPr/>
          <a:lstStyle/>
          <a:p>
            <a:fld id="{DC22DD25-61AE-413C-B4D2-EF2365C9B2E1}" type="slidenum">
              <a:rPr lang="en-AU" noProof="0" smtClean="0"/>
              <a:pPr/>
              <a:t>2</a:t>
            </a:fld>
            <a:endParaRPr lang="en-AU" noProof="0"/>
          </a:p>
        </p:txBody>
      </p:sp>
    </p:spTree>
    <p:extLst>
      <p:ext uri="{BB962C8B-B14F-4D97-AF65-F5344CB8AC3E}">
        <p14:creationId xmlns:p14="http://schemas.microsoft.com/office/powerpoint/2010/main" val="7152617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1EFB22-98A7-4F3C-A570-7B79A9A252FE}"/>
              </a:ext>
            </a:extLst>
          </p:cNvPr>
          <p:cNvSpPr>
            <a:spLocks noGrp="1"/>
          </p:cNvSpPr>
          <p:nvPr>
            <p:ph type="title"/>
          </p:nvPr>
        </p:nvSpPr>
        <p:spPr/>
        <p:txBody>
          <a:bodyPr/>
          <a:lstStyle/>
          <a:p>
            <a:r>
              <a:rPr lang="en-AU" dirty="0"/>
              <a:t>Applications of GIS tutorials: Online </a:t>
            </a:r>
          </a:p>
        </p:txBody>
      </p:sp>
      <p:sp>
        <p:nvSpPr>
          <p:cNvPr id="7" name="Content Placeholder 6">
            <a:extLst>
              <a:ext uri="{FF2B5EF4-FFF2-40B4-BE49-F238E27FC236}">
                <a16:creationId xmlns:a16="http://schemas.microsoft.com/office/drawing/2014/main" id="{D07DE60C-F385-414C-8B4B-3519993CEDFB}"/>
              </a:ext>
            </a:extLst>
          </p:cNvPr>
          <p:cNvSpPr>
            <a:spLocks noGrp="1"/>
          </p:cNvSpPr>
          <p:nvPr>
            <p:ph idx="1"/>
          </p:nvPr>
        </p:nvSpPr>
        <p:spPr/>
        <p:txBody>
          <a:bodyPr/>
          <a:lstStyle/>
          <a:p>
            <a:pPr marL="342900" indent="-342900">
              <a:buFont typeface="Arial" panose="020B0604020202020204" pitchFamily="34" charset="0"/>
              <a:buChar char="•"/>
            </a:pPr>
            <a:r>
              <a:rPr lang="en-AU" dirty="0"/>
              <a:t>We are in a lucky position that we are able to move these classes online relatively seamlessly. </a:t>
            </a:r>
          </a:p>
          <a:p>
            <a:pPr marL="342900" indent="-342900">
              <a:buFont typeface="Arial" panose="020B0604020202020204" pitchFamily="34" charset="0"/>
              <a:buChar char="•"/>
            </a:pPr>
            <a:r>
              <a:rPr lang="en-AU" dirty="0"/>
              <a:t>The structure will remain roughly the same, first of the half of the class will be content and demonstrations, with the second half dedicated to working on Assignments and asking questions</a:t>
            </a:r>
          </a:p>
          <a:p>
            <a:pPr marL="342900" indent="-342900">
              <a:buFont typeface="Arial" panose="020B0604020202020204" pitchFamily="34" charset="0"/>
              <a:buChar char="•"/>
            </a:pPr>
            <a:r>
              <a:rPr lang="en-AU" dirty="0"/>
              <a:t>Asking and answering issues with your assignments and ArcGIS pro will definitely be a bit harder than in person although we should be able to make it work. </a:t>
            </a:r>
          </a:p>
          <a:p>
            <a:pPr marL="342900" indent="-342900">
              <a:buFont typeface="Arial" panose="020B0604020202020204" pitchFamily="34" charset="0"/>
              <a:buChar char="•"/>
            </a:pPr>
            <a:r>
              <a:rPr lang="en-AU" dirty="0"/>
              <a:t>If you have a question raise your hand in the Zoom meeting and then share your screen with the respective tutor and hopefully we can answer your question, we ask you to be patient as this process will obviously take a bit longer than normal.</a:t>
            </a:r>
          </a:p>
          <a:p>
            <a:pPr marL="342900" indent="-342900">
              <a:buFont typeface="Arial" panose="020B0604020202020204" pitchFamily="34" charset="0"/>
              <a:buChar char="•"/>
            </a:pPr>
            <a:r>
              <a:rPr lang="en-AU" dirty="0"/>
              <a:t>The main purpose of the tutorials is getting you to learn ArcGIS Pro, get comfortable with the software and apply some spatial analysis and mapping techniques. This is definitely all achievable on your own computers and using online resources. </a:t>
            </a:r>
          </a:p>
        </p:txBody>
      </p:sp>
      <p:sp>
        <p:nvSpPr>
          <p:cNvPr id="4" name="Slide Number Placeholder 3">
            <a:extLst>
              <a:ext uri="{FF2B5EF4-FFF2-40B4-BE49-F238E27FC236}">
                <a16:creationId xmlns:a16="http://schemas.microsoft.com/office/drawing/2014/main" id="{6EBBFA93-01F9-46CF-86E0-1030634D6522}"/>
              </a:ext>
            </a:extLst>
          </p:cNvPr>
          <p:cNvSpPr>
            <a:spLocks noGrp="1"/>
          </p:cNvSpPr>
          <p:nvPr>
            <p:ph type="sldNum" sz="quarter" idx="12"/>
          </p:nvPr>
        </p:nvSpPr>
        <p:spPr/>
        <p:txBody>
          <a:bodyPr/>
          <a:lstStyle/>
          <a:p>
            <a:fld id="{DC22DD25-61AE-413C-B4D2-EF2365C9B2E1}" type="slidenum">
              <a:rPr lang="en-AU" noProof="0" smtClean="0"/>
              <a:pPr/>
              <a:t>3</a:t>
            </a:fld>
            <a:endParaRPr lang="en-AU" noProof="0"/>
          </a:p>
        </p:txBody>
      </p:sp>
    </p:spTree>
    <p:extLst>
      <p:ext uri="{BB962C8B-B14F-4D97-AF65-F5344CB8AC3E}">
        <p14:creationId xmlns:p14="http://schemas.microsoft.com/office/powerpoint/2010/main" val="19999324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0B745D5-57D9-4530-9353-F222B71C46CF}"/>
              </a:ext>
            </a:extLst>
          </p:cNvPr>
          <p:cNvSpPr>
            <a:spLocks noGrp="1"/>
          </p:cNvSpPr>
          <p:nvPr>
            <p:ph type="body" sz="quarter" idx="13"/>
          </p:nvPr>
        </p:nvSpPr>
        <p:spPr/>
        <p:txBody>
          <a:bodyPr/>
          <a:lstStyle/>
          <a:p>
            <a:pPr lvl="3"/>
            <a:r>
              <a:rPr lang="en-AU" dirty="0"/>
              <a:t>1. Install on your own computer</a:t>
            </a:r>
          </a:p>
          <a:p>
            <a:pPr lvl="3"/>
            <a:r>
              <a:rPr lang="en-AU" b="0" dirty="0"/>
              <a:t>Can download </a:t>
            </a:r>
            <a:r>
              <a:rPr lang="en-AU" b="0" dirty="0">
                <a:hlinkClick r:id="rId2"/>
              </a:rPr>
              <a:t>here</a:t>
            </a:r>
            <a:r>
              <a:rPr lang="en-AU" b="0" dirty="0"/>
              <a:t>, or also at Subject Overview</a:t>
            </a:r>
          </a:p>
          <a:p>
            <a:r>
              <a:rPr lang="en-AU" dirty="0"/>
              <a:t>Can only run on windows, if you have a Mac, you need to install Windows through </a:t>
            </a:r>
            <a:r>
              <a:rPr lang="en-AU" dirty="0">
                <a:hlinkClick r:id="rId3"/>
              </a:rPr>
              <a:t>Bootcamp</a:t>
            </a:r>
            <a:endParaRPr lang="en-AU" dirty="0"/>
          </a:p>
          <a:p>
            <a:pPr lvl="3"/>
            <a:r>
              <a:rPr lang="en-AU" dirty="0"/>
              <a:t>2. Use </a:t>
            </a:r>
            <a:r>
              <a:rPr lang="en-AU" dirty="0" err="1"/>
              <a:t>MyUni</a:t>
            </a:r>
            <a:r>
              <a:rPr lang="en-AU" dirty="0"/>
              <a:t> Apps</a:t>
            </a:r>
          </a:p>
          <a:p>
            <a:pPr fontAlgn="ctr"/>
            <a:r>
              <a:rPr lang="en-AU" dirty="0"/>
              <a:t>Login: </a:t>
            </a:r>
            <a:r>
              <a:rPr lang="en-AU" dirty="0">
                <a:hlinkClick r:id="rId4"/>
              </a:rPr>
              <a:t>https://myuniapps.unimelb.edu.au/vpn/index.html</a:t>
            </a:r>
            <a:r>
              <a:rPr lang="en-AU" dirty="0"/>
              <a:t> </a:t>
            </a:r>
          </a:p>
          <a:p>
            <a:pPr fontAlgn="ctr"/>
            <a:r>
              <a:rPr lang="en-AU" dirty="0"/>
              <a:t>Gives you a virtual </a:t>
            </a:r>
            <a:r>
              <a:rPr lang="en-AU" dirty="0" err="1"/>
              <a:t>uni</a:t>
            </a:r>
            <a:r>
              <a:rPr lang="en-AU" dirty="0"/>
              <a:t> desktop  </a:t>
            </a:r>
          </a:p>
          <a:p>
            <a:pPr fontAlgn="ctr"/>
            <a:r>
              <a:rPr lang="en-AU" dirty="0"/>
              <a:t>Can open and use ArcGIS Pro on this </a:t>
            </a:r>
          </a:p>
          <a:p>
            <a:pPr fontAlgn="ctr"/>
            <a:r>
              <a:rPr lang="en-AU" dirty="0"/>
              <a:t>You can transfer files on and off this desktop through the platform or through your student drive</a:t>
            </a:r>
          </a:p>
          <a:p>
            <a:endParaRPr lang="en-AU" dirty="0"/>
          </a:p>
          <a:p>
            <a:endParaRPr lang="en-AU" dirty="0"/>
          </a:p>
        </p:txBody>
      </p:sp>
      <p:pic>
        <p:nvPicPr>
          <p:cNvPr id="3" name="Picture Placeholder 2">
            <a:extLst>
              <a:ext uri="{FF2B5EF4-FFF2-40B4-BE49-F238E27FC236}">
                <a16:creationId xmlns:a16="http://schemas.microsoft.com/office/drawing/2014/main" id="{4985B4AD-D952-4355-91D8-10C84D8D7D74}"/>
              </a:ext>
            </a:extLst>
          </p:cNvPr>
          <p:cNvPicPr>
            <a:picLocks noGrp="1" noChangeAspect="1"/>
          </p:cNvPicPr>
          <p:nvPr>
            <p:ph type="pic" sz="quarter" idx="14"/>
          </p:nvPr>
        </p:nvPicPr>
        <p:blipFill>
          <a:blip r:embed="rId5"/>
          <a:srcRect l="4658" r="4658"/>
          <a:stretch>
            <a:fillRect/>
          </a:stretch>
        </p:blipFill>
        <p:spPr>
          <a:prstGeom prst="rect">
            <a:avLst/>
          </a:prstGeom>
        </p:spPr>
      </p:pic>
      <p:sp>
        <p:nvSpPr>
          <p:cNvPr id="4" name="Title 3">
            <a:extLst>
              <a:ext uri="{FF2B5EF4-FFF2-40B4-BE49-F238E27FC236}">
                <a16:creationId xmlns:a16="http://schemas.microsoft.com/office/drawing/2014/main" id="{BCBE77D7-314F-495B-ACEB-C18725351EBF}"/>
              </a:ext>
            </a:extLst>
          </p:cNvPr>
          <p:cNvSpPr>
            <a:spLocks noGrp="1"/>
          </p:cNvSpPr>
          <p:nvPr>
            <p:ph type="title"/>
          </p:nvPr>
        </p:nvSpPr>
        <p:spPr/>
        <p:txBody>
          <a:bodyPr/>
          <a:lstStyle/>
          <a:p>
            <a:r>
              <a:rPr lang="en-AU" dirty="0"/>
              <a:t>Using ArcGIS Pro at Home</a:t>
            </a:r>
          </a:p>
        </p:txBody>
      </p:sp>
    </p:spTree>
    <p:extLst>
      <p:ext uri="{BB962C8B-B14F-4D97-AF65-F5344CB8AC3E}">
        <p14:creationId xmlns:p14="http://schemas.microsoft.com/office/powerpoint/2010/main" val="23575943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CC787E98-9075-4834-98C2-6231AD5DE74B}"/>
              </a:ext>
            </a:extLst>
          </p:cNvPr>
          <p:cNvSpPr>
            <a:spLocks noGrp="1"/>
          </p:cNvSpPr>
          <p:nvPr>
            <p:ph type="subTitle" idx="1"/>
          </p:nvPr>
        </p:nvSpPr>
        <p:spPr/>
        <p:txBody>
          <a:bodyPr/>
          <a:lstStyle/>
          <a:p>
            <a:r>
              <a:rPr lang="en-AU" dirty="0"/>
              <a:t>Assignment 2</a:t>
            </a:r>
          </a:p>
          <a:p>
            <a:r>
              <a:rPr lang="en-AU" dirty="0"/>
              <a:t>Census GIS</a:t>
            </a:r>
          </a:p>
        </p:txBody>
      </p:sp>
    </p:spTree>
    <p:extLst>
      <p:ext uri="{BB962C8B-B14F-4D97-AF65-F5344CB8AC3E}">
        <p14:creationId xmlns:p14="http://schemas.microsoft.com/office/powerpoint/2010/main" val="25393438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1A0316-C54B-40F9-A917-461DEA616A87}"/>
              </a:ext>
            </a:extLst>
          </p:cNvPr>
          <p:cNvSpPr>
            <a:spLocks noGrp="1"/>
          </p:cNvSpPr>
          <p:nvPr>
            <p:ph type="title"/>
          </p:nvPr>
        </p:nvSpPr>
        <p:spPr/>
        <p:txBody>
          <a:bodyPr/>
          <a:lstStyle/>
          <a:p>
            <a:r>
              <a:rPr lang="en-AU" dirty="0"/>
              <a:t>Assignment 2 Some Clarifications</a:t>
            </a:r>
          </a:p>
        </p:txBody>
      </p:sp>
      <p:sp>
        <p:nvSpPr>
          <p:cNvPr id="3" name="Content Placeholder 2">
            <a:extLst>
              <a:ext uri="{FF2B5EF4-FFF2-40B4-BE49-F238E27FC236}">
                <a16:creationId xmlns:a16="http://schemas.microsoft.com/office/drawing/2014/main" id="{CDA9C805-994E-465C-9317-0C44F9971502}"/>
              </a:ext>
            </a:extLst>
          </p:cNvPr>
          <p:cNvSpPr>
            <a:spLocks noGrp="1"/>
          </p:cNvSpPr>
          <p:nvPr>
            <p:ph idx="1"/>
          </p:nvPr>
        </p:nvSpPr>
        <p:spPr/>
        <p:txBody>
          <a:bodyPr/>
          <a:lstStyle/>
          <a:p>
            <a:r>
              <a:rPr lang="en-AU" dirty="0"/>
              <a:t>You need to produce at least one map, can create more maps, but make sure they add value to your client and not just fill up the report. The maps need to tell a story of the trend and allow the client to make quick decisions.  </a:t>
            </a:r>
          </a:p>
          <a:p>
            <a:r>
              <a:rPr lang="en-AU" dirty="0"/>
              <a:t>An example is a map showing the change between 2006 and 2016. If you want, you can also do change between 2001-2006 and 2006-2011, either as separate maps or show year range changes on the same map by adding multiple data frames to your map.  </a:t>
            </a:r>
          </a:p>
          <a:p>
            <a:r>
              <a:rPr lang="en-AU" dirty="0"/>
              <a:t>As additions, you can also do individual maps just showing the statistic for each year, 2006, 2011 and 2016. </a:t>
            </a:r>
          </a:p>
          <a:p>
            <a:r>
              <a:rPr lang="en-AU" dirty="0"/>
              <a:t>If you have extra maps that you don't discuss in detail, put these in the appendix.  </a:t>
            </a:r>
          </a:p>
          <a:p>
            <a:r>
              <a:rPr lang="en-AU" dirty="0"/>
              <a:t>You can show your infrastructure or services on these maps or a separate map. If you don't have infrastructure in your maps, don't stress too much, just make sure to write about it in your discussion and recommendations sections. </a:t>
            </a:r>
          </a:p>
          <a:p>
            <a:endParaRPr lang="en-AU" dirty="0"/>
          </a:p>
        </p:txBody>
      </p:sp>
      <p:sp>
        <p:nvSpPr>
          <p:cNvPr id="4" name="Slide Number Placeholder 3">
            <a:extLst>
              <a:ext uri="{FF2B5EF4-FFF2-40B4-BE49-F238E27FC236}">
                <a16:creationId xmlns:a16="http://schemas.microsoft.com/office/drawing/2014/main" id="{D82D90C6-777B-434F-A2A0-3E4BF1026F99}"/>
              </a:ext>
            </a:extLst>
          </p:cNvPr>
          <p:cNvSpPr>
            <a:spLocks noGrp="1"/>
          </p:cNvSpPr>
          <p:nvPr>
            <p:ph type="sldNum" sz="quarter" idx="12"/>
          </p:nvPr>
        </p:nvSpPr>
        <p:spPr/>
        <p:txBody>
          <a:bodyPr/>
          <a:lstStyle/>
          <a:p>
            <a:fld id="{DC22DD25-61AE-413C-B4D2-EF2365C9B2E1}" type="slidenum">
              <a:rPr lang="en-AU" noProof="0" smtClean="0"/>
              <a:t>6</a:t>
            </a:fld>
            <a:endParaRPr lang="en-AU" noProof="0"/>
          </a:p>
        </p:txBody>
      </p:sp>
    </p:spTree>
    <p:extLst>
      <p:ext uri="{BB962C8B-B14F-4D97-AF65-F5344CB8AC3E}">
        <p14:creationId xmlns:p14="http://schemas.microsoft.com/office/powerpoint/2010/main" val="13375056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850694-77E3-4A89-9D0A-9EB1FF9F305A}"/>
              </a:ext>
            </a:extLst>
          </p:cNvPr>
          <p:cNvSpPr>
            <a:spLocks noGrp="1"/>
          </p:cNvSpPr>
          <p:nvPr>
            <p:ph type="title"/>
          </p:nvPr>
        </p:nvSpPr>
        <p:spPr>
          <a:xfrm>
            <a:off x="1428764" y="395066"/>
            <a:ext cx="4599173" cy="989852"/>
          </a:xfrm>
        </p:spPr>
        <p:txBody>
          <a:bodyPr/>
          <a:lstStyle/>
          <a:p>
            <a:r>
              <a:rPr lang="en-AU" dirty="0"/>
              <a:t>Choosing your Three SA2 Regions</a:t>
            </a:r>
          </a:p>
        </p:txBody>
      </p:sp>
      <p:sp>
        <p:nvSpPr>
          <p:cNvPr id="3" name="Slide Number Placeholder 2">
            <a:extLst>
              <a:ext uri="{FF2B5EF4-FFF2-40B4-BE49-F238E27FC236}">
                <a16:creationId xmlns:a16="http://schemas.microsoft.com/office/drawing/2014/main" id="{133024B1-DA05-45AF-BCCC-1A98E2DA00B9}"/>
              </a:ext>
            </a:extLst>
          </p:cNvPr>
          <p:cNvSpPr>
            <a:spLocks noGrp="1"/>
          </p:cNvSpPr>
          <p:nvPr>
            <p:ph type="sldNum" sz="quarter" idx="12"/>
          </p:nvPr>
        </p:nvSpPr>
        <p:spPr/>
        <p:txBody>
          <a:bodyPr/>
          <a:lstStyle/>
          <a:p>
            <a:fld id="{DC22DD25-61AE-413C-B4D2-EF2365C9B2E1}" type="slidenum">
              <a:rPr lang="en-AU" noProof="0" smtClean="0"/>
              <a:t>7</a:t>
            </a:fld>
            <a:endParaRPr lang="en-AU" noProof="0"/>
          </a:p>
        </p:txBody>
      </p:sp>
      <p:sp>
        <p:nvSpPr>
          <p:cNvPr id="7" name="Content Placeholder 2">
            <a:extLst>
              <a:ext uri="{FF2B5EF4-FFF2-40B4-BE49-F238E27FC236}">
                <a16:creationId xmlns:a16="http://schemas.microsoft.com/office/drawing/2014/main" id="{C03F1CD3-58CF-4D2D-9E28-A8C63312D017}"/>
              </a:ext>
            </a:extLst>
          </p:cNvPr>
          <p:cNvSpPr txBox="1">
            <a:spLocks/>
          </p:cNvSpPr>
          <p:nvPr/>
        </p:nvSpPr>
        <p:spPr>
          <a:xfrm>
            <a:off x="305332" y="2752077"/>
            <a:ext cx="11408409" cy="3494971"/>
          </a:xfrm>
          <a:prstGeom prst="rect">
            <a:avLst/>
          </a:prstGeom>
        </p:spPr>
        <p:txBody>
          <a:bodyPr/>
          <a:lstStyle>
            <a:lvl1pPr marL="0" indent="0" algn="l" defTabSz="914400" rtl="0" eaLnBrk="1" latinLnBrk="0" hangingPunct="1">
              <a:lnSpc>
                <a:spcPct val="100000"/>
              </a:lnSpc>
              <a:spcBef>
                <a:spcPts val="1000"/>
              </a:spcBef>
              <a:buFont typeface="Arial" panose="020B0604020202020204" pitchFamily="34" charset="0"/>
              <a:buNone/>
              <a:defRPr sz="2000" kern="1200">
                <a:solidFill>
                  <a:schemeClr val="tx1"/>
                </a:solidFill>
                <a:latin typeface="+mn-lt"/>
                <a:ea typeface="+mn-ea"/>
                <a:cs typeface="+mn-cs"/>
              </a:defRPr>
            </a:lvl1pPr>
            <a:lvl2pPr marL="216000" indent="-2160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2pPr>
            <a:lvl3pPr marL="432000" indent="-216000" algn="l" defTabSz="914400" rtl="0" eaLnBrk="1" latinLnBrk="0" hangingPunct="1">
              <a:lnSpc>
                <a:spcPct val="100000"/>
              </a:lnSpc>
              <a:spcBef>
                <a:spcPts val="500"/>
              </a:spcBef>
              <a:buFont typeface="Calibri" panose="020F0502020204030204" pitchFamily="34" charset="0"/>
              <a:buChar char="–"/>
              <a:defRPr sz="2000" b="0" kern="1200">
                <a:solidFill>
                  <a:schemeClr val="tx1"/>
                </a:solidFill>
                <a:latin typeface="+mn-lt"/>
                <a:ea typeface="+mn-ea"/>
                <a:cs typeface="+mn-cs"/>
              </a:defRPr>
            </a:lvl3pPr>
            <a:lvl4pPr marL="0" indent="0" algn="l" defTabSz="914400" rtl="0" eaLnBrk="1" latinLnBrk="0" hangingPunct="1">
              <a:lnSpc>
                <a:spcPct val="100000"/>
              </a:lnSpc>
              <a:spcBef>
                <a:spcPts val="500"/>
              </a:spcBef>
              <a:buFont typeface="Arial" panose="020B0604020202020204" pitchFamily="34" charset="0"/>
              <a:buNone/>
              <a:defRPr sz="2000" b="1" kern="1200">
                <a:solidFill>
                  <a:schemeClr val="tx1"/>
                </a:solidFill>
                <a:latin typeface="+mn-lt"/>
                <a:ea typeface="+mn-ea"/>
                <a:cs typeface="+mn-cs"/>
              </a:defRPr>
            </a:lvl4pPr>
            <a:lvl5pPr marL="0" indent="0" algn="l" defTabSz="914400" rtl="0" eaLnBrk="1" latinLnBrk="0" hangingPunct="1">
              <a:lnSpc>
                <a:spcPct val="100000"/>
              </a:lnSpc>
              <a:spcBef>
                <a:spcPts val="500"/>
              </a:spcBef>
              <a:buFont typeface="Arial" panose="020B0604020202020204" pitchFamily="34" charset="0"/>
              <a:buNone/>
              <a:defRPr sz="2000" kern="1200">
                <a:solidFill>
                  <a:schemeClr val="tx2"/>
                </a:solidFill>
                <a:latin typeface="+mn-lt"/>
                <a:ea typeface="+mn-ea"/>
                <a:cs typeface="+mn-cs"/>
              </a:defRPr>
            </a:lvl5pPr>
            <a:lvl6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6pPr>
            <a:lvl7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7pPr>
            <a:lvl8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8pPr>
            <a:lvl9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9pPr>
          </a:lstStyle>
          <a:p>
            <a:r>
              <a:rPr lang="en-AU" dirty="0"/>
              <a:t>When selecting your 3 SA2 regions for your project area (to give recommendations to) you need good reasonings of why you chose the areas. Good to show directly surrounding areas or whole of Victoria or metro Melbourne for context. Areas do not have to be bordering.   Some examples:</a:t>
            </a:r>
          </a:p>
          <a:p>
            <a:endParaRPr lang="en-AU" dirty="0"/>
          </a:p>
        </p:txBody>
      </p:sp>
      <p:pic>
        <p:nvPicPr>
          <p:cNvPr id="8" name="Picture 7">
            <a:extLst>
              <a:ext uri="{FF2B5EF4-FFF2-40B4-BE49-F238E27FC236}">
                <a16:creationId xmlns:a16="http://schemas.microsoft.com/office/drawing/2014/main" id="{33E584EC-7FF9-4DE3-BA9B-BF1088528890}"/>
              </a:ext>
            </a:extLst>
          </p:cNvPr>
          <p:cNvPicPr>
            <a:picLocks noChangeAspect="1"/>
          </p:cNvPicPr>
          <p:nvPr/>
        </p:nvPicPr>
        <p:blipFill>
          <a:blip r:embed="rId2"/>
          <a:stretch>
            <a:fillRect/>
          </a:stretch>
        </p:blipFill>
        <p:spPr>
          <a:xfrm>
            <a:off x="305332" y="3911962"/>
            <a:ext cx="3443284" cy="2793803"/>
          </a:xfrm>
          <a:prstGeom prst="rect">
            <a:avLst/>
          </a:prstGeom>
        </p:spPr>
      </p:pic>
      <p:pic>
        <p:nvPicPr>
          <p:cNvPr id="9" name="Picture 8">
            <a:extLst>
              <a:ext uri="{FF2B5EF4-FFF2-40B4-BE49-F238E27FC236}">
                <a16:creationId xmlns:a16="http://schemas.microsoft.com/office/drawing/2014/main" id="{24F6C29E-AF05-44C1-9F41-59E36365C75E}"/>
              </a:ext>
            </a:extLst>
          </p:cNvPr>
          <p:cNvPicPr>
            <a:picLocks noChangeAspect="1"/>
          </p:cNvPicPr>
          <p:nvPr/>
        </p:nvPicPr>
        <p:blipFill>
          <a:blip r:embed="rId3"/>
          <a:stretch>
            <a:fillRect/>
          </a:stretch>
        </p:blipFill>
        <p:spPr>
          <a:xfrm>
            <a:off x="4855151" y="3911962"/>
            <a:ext cx="1697562" cy="1413734"/>
          </a:xfrm>
          <a:prstGeom prst="rect">
            <a:avLst/>
          </a:prstGeom>
        </p:spPr>
      </p:pic>
      <p:pic>
        <p:nvPicPr>
          <p:cNvPr id="10" name="Picture 9">
            <a:extLst>
              <a:ext uri="{FF2B5EF4-FFF2-40B4-BE49-F238E27FC236}">
                <a16:creationId xmlns:a16="http://schemas.microsoft.com/office/drawing/2014/main" id="{57BC7D33-50B8-4269-939B-2FE1FB03F030}"/>
              </a:ext>
            </a:extLst>
          </p:cNvPr>
          <p:cNvPicPr>
            <a:picLocks noChangeAspect="1"/>
          </p:cNvPicPr>
          <p:nvPr/>
        </p:nvPicPr>
        <p:blipFill>
          <a:blip r:embed="rId4"/>
          <a:stretch>
            <a:fillRect/>
          </a:stretch>
        </p:blipFill>
        <p:spPr>
          <a:xfrm>
            <a:off x="6741990" y="3913651"/>
            <a:ext cx="1493695" cy="1412045"/>
          </a:xfrm>
          <a:prstGeom prst="rect">
            <a:avLst/>
          </a:prstGeom>
        </p:spPr>
      </p:pic>
      <p:pic>
        <p:nvPicPr>
          <p:cNvPr id="11" name="Picture 10">
            <a:extLst>
              <a:ext uri="{FF2B5EF4-FFF2-40B4-BE49-F238E27FC236}">
                <a16:creationId xmlns:a16="http://schemas.microsoft.com/office/drawing/2014/main" id="{D2CA7C6E-D4FC-41E5-8AE6-240467EA6BEA}"/>
              </a:ext>
            </a:extLst>
          </p:cNvPr>
          <p:cNvPicPr>
            <a:picLocks noChangeAspect="1"/>
          </p:cNvPicPr>
          <p:nvPr/>
        </p:nvPicPr>
        <p:blipFill>
          <a:blip r:embed="rId5"/>
          <a:stretch>
            <a:fillRect/>
          </a:stretch>
        </p:blipFill>
        <p:spPr>
          <a:xfrm>
            <a:off x="4869742" y="5450118"/>
            <a:ext cx="3365943" cy="1255647"/>
          </a:xfrm>
          <a:prstGeom prst="rect">
            <a:avLst/>
          </a:prstGeom>
        </p:spPr>
      </p:pic>
    </p:spTree>
    <p:extLst>
      <p:ext uri="{BB962C8B-B14F-4D97-AF65-F5344CB8AC3E}">
        <p14:creationId xmlns:p14="http://schemas.microsoft.com/office/powerpoint/2010/main" val="5095170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0DBABB-FC11-491B-A243-A44BB3CE3B30}"/>
              </a:ext>
            </a:extLst>
          </p:cNvPr>
          <p:cNvSpPr>
            <a:spLocks noGrp="1"/>
          </p:cNvSpPr>
          <p:nvPr>
            <p:ph type="title"/>
          </p:nvPr>
        </p:nvSpPr>
        <p:spPr/>
        <p:txBody>
          <a:bodyPr/>
          <a:lstStyle/>
          <a:p>
            <a:r>
              <a:rPr lang="en-AU" dirty="0"/>
              <a:t>When doing your statistics</a:t>
            </a:r>
          </a:p>
        </p:txBody>
      </p:sp>
      <p:sp>
        <p:nvSpPr>
          <p:cNvPr id="3" name="Content Placeholder 2">
            <a:extLst>
              <a:ext uri="{FF2B5EF4-FFF2-40B4-BE49-F238E27FC236}">
                <a16:creationId xmlns:a16="http://schemas.microsoft.com/office/drawing/2014/main" id="{17C5DB96-C260-48FA-8AF4-5CF8749EE682}"/>
              </a:ext>
            </a:extLst>
          </p:cNvPr>
          <p:cNvSpPr>
            <a:spLocks noGrp="1"/>
          </p:cNvSpPr>
          <p:nvPr>
            <p:ph idx="1"/>
          </p:nvPr>
        </p:nvSpPr>
        <p:spPr/>
        <p:txBody>
          <a:bodyPr/>
          <a:lstStyle/>
          <a:p>
            <a:pPr fontAlgn="ctr"/>
            <a:r>
              <a:rPr lang="en-AU" dirty="0"/>
              <a:t>To calculate your statistics to show e.g. a percentage, need to add field in your attribute table of your SA2_VIC, then use field calculator to create your percentage  </a:t>
            </a:r>
          </a:p>
          <a:p>
            <a:pPr lvl="1" fontAlgn="ctr"/>
            <a:r>
              <a:rPr lang="en-AU" dirty="0"/>
              <a:t>e.g. [P_Tert_Edu_C01_P] / [C01_Tot_P].  </a:t>
            </a:r>
          </a:p>
          <a:p>
            <a:pPr lvl="1" fontAlgn="ctr"/>
            <a:r>
              <a:rPr lang="en-AU" dirty="0"/>
              <a:t>This example will give the percentage of people in tertiary education of the total population, in 2001. as in a percentage of the population.  </a:t>
            </a:r>
          </a:p>
          <a:p>
            <a:pPr lvl="1" fontAlgn="ctr"/>
            <a:r>
              <a:rPr lang="en-AU" dirty="0"/>
              <a:t>This means when you're looking at your statistics, that your trend just doesn’t go up because the whole population has gone up. You can look specifically if the number of people in tertiary education has gone up, not just due to population growth.  </a:t>
            </a:r>
          </a:p>
          <a:p>
            <a:pPr lvl="1" fontAlgn="ctr"/>
            <a:r>
              <a:rPr lang="en-AU" dirty="0"/>
              <a:t>You can source total population in the T01 csv table </a:t>
            </a:r>
          </a:p>
          <a:p>
            <a:pPr lvl="1" fontAlgn="ctr"/>
            <a:r>
              <a:rPr lang="en-AU" dirty="0"/>
              <a:t>Another good example may be the increase/ decrease of population density,  </a:t>
            </a:r>
          </a:p>
          <a:p>
            <a:endParaRPr lang="en-AU" b="1" dirty="0"/>
          </a:p>
        </p:txBody>
      </p:sp>
      <p:sp>
        <p:nvSpPr>
          <p:cNvPr id="4" name="Slide Number Placeholder 3">
            <a:extLst>
              <a:ext uri="{FF2B5EF4-FFF2-40B4-BE49-F238E27FC236}">
                <a16:creationId xmlns:a16="http://schemas.microsoft.com/office/drawing/2014/main" id="{25038613-9209-4152-8660-B5C12E99EE2B}"/>
              </a:ext>
            </a:extLst>
          </p:cNvPr>
          <p:cNvSpPr>
            <a:spLocks noGrp="1"/>
          </p:cNvSpPr>
          <p:nvPr>
            <p:ph type="sldNum" sz="quarter" idx="12"/>
          </p:nvPr>
        </p:nvSpPr>
        <p:spPr/>
        <p:txBody>
          <a:bodyPr/>
          <a:lstStyle/>
          <a:p>
            <a:fld id="{DC22DD25-61AE-413C-B4D2-EF2365C9B2E1}" type="slidenum">
              <a:rPr lang="en-AU" noProof="0" smtClean="0"/>
              <a:t>8</a:t>
            </a:fld>
            <a:endParaRPr lang="en-AU" noProof="0"/>
          </a:p>
        </p:txBody>
      </p:sp>
    </p:spTree>
    <p:extLst>
      <p:ext uri="{BB962C8B-B14F-4D97-AF65-F5344CB8AC3E}">
        <p14:creationId xmlns:p14="http://schemas.microsoft.com/office/powerpoint/2010/main" val="37540409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9D6AA53-D4E3-4C19-8B91-D64FF2F95341}"/>
              </a:ext>
            </a:extLst>
          </p:cNvPr>
          <p:cNvSpPr>
            <a:spLocks noGrp="1"/>
          </p:cNvSpPr>
          <p:nvPr>
            <p:ph type="title"/>
          </p:nvPr>
        </p:nvSpPr>
        <p:spPr>
          <a:xfrm>
            <a:off x="1304940" y="-13181"/>
            <a:ext cx="10296000" cy="887360"/>
          </a:xfrm>
        </p:spPr>
        <p:txBody>
          <a:bodyPr/>
          <a:lstStyle/>
          <a:p>
            <a:r>
              <a:rPr lang="en-AU" dirty="0"/>
              <a:t>What numbers should you show?</a:t>
            </a:r>
          </a:p>
        </p:txBody>
      </p:sp>
      <p:sp>
        <p:nvSpPr>
          <p:cNvPr id="6" name="Content Placeholder 5">
            <a:extLst>
              <a:ext uri="{FF2B5EF4-FFF2-40B4-BE49-F238E27FC236}">
                <a16:creationId xmlns:a16="http://schemas.microsoft.com/office/drawing/2014/main" id="{4A9C7066-57A3-4020-9E04-1C9C4D48CDC5}"/>
              </a:ext>
            </a:extLst>
          </p:cNvPr>
          <p:cNvSpPr>
            <a:spLocks noGrp="1"/>
          </p:cNvSpPr>
          <p:nvPr>
            <p:ph idx="1"/>
          </p:nvPr>
        </p:nvSpPr>
        <p:spPr>
          <a:xfrm>
            <a:off x="385941" y="1255684"/>
            <a:ext cx="11666093" cy="1248885"/>
          </a:xfrm>
        </p:spPr>
        <p:txBody>
          <a:bodyPr/>
          <a:lstStyle/>
          <a:p>
            <a:r>
              <a:rPr lang="en-AU" dirty="0"/>
              <a:t>If you are wondering what equations to use for your analysis of your trend here are some suggestions.  </a:t>
            </a:r>
          </a:p>
          <a:p>
            <a:r>
              <a:rPr lang="en-AU" dirty="0"/>
              <a:t>Firstly make a new column by pressing Add Field in your SA2 layer attribute table, name this new column appropriately, such as pop_chng_C06_to_C16. </a:t>
            </a:r>
          </a:p>
          <a:p>
            <a:endParaRPr lang="en-AU" dirty="0"/>
          </a:p>
        </p:txBody>
      </p:sp>
      <p:sp>
        <p:nvSpPr>
          <p:cNvPr id="4" name="Slide Number Placeholder 3">
            <a:extLst>
              <a:ext uri="{FF2B5EF4-FFF2-40B4-BE49-F238E27FC236}">
                <a16:creationId xmlns:a16="http://schemas.microsoft.com/office/drawing/2014/main" id="{82D8D951-BA68-4408-AAD6-9B7D3CB5B28D}"/>
              </a:ext>
            </a:extLst>
          </p:cNvPr>
          <p:cNvSpPr>
            <a:spLocks noGrp="1"/>
          </p:cNvSpPr>
          <p:nvPr>
            <p:ph type="sldNum" sz="quarter" idx="12"/>
          </p:nvPr>
        </p:nvSpPr>
        <p:spPr/>
        <p:txBody>
          <a:bodyPr/>
          <a:lstStyle/>
          <a:p>
            <a:fld id="{DC22DD25-61AE-413C-B4D2-EF2365C9B2E1}" type="slidenum">
              <a:rPr lang="en-AU" noProof="0" smtClean="0"/>
              <a:t>9</a:t>
            </a:fld>
            <a:endParaRPr lang="en-AU" noProof="0"/>
          </a:p>
        </p:txBody>
      </p:sp>
      <p:sp>
        <p:nvSpPr>
          <p:cNvPr id="7" name="Content Placeholder 6">
            <a:extLst>
              <a:ext uri="{FF2B5EF4-FFF2-40B4-BE49-F238E27FC236}">
                <a16:creationId xmlns:a16="http://schemas.microsoft.com/office/drawing/2014/main" id="{AC763AB5-5AAC-4006-8BFD-B4817CE11EA3}"/>
              </a:ext>
            </a:extLst>
          </p:cNvPr>
          <p:cNvSpPr>
            <a:spLocks noGrp="1"/>
          </p:cNvSpPr>
          <p:nvPr>
            <p:ph idx="13"/>
          </p:nvPr>
        </p:nvSpPr>
        <p:spPr>
          <a:xfrm>
            <a:off x="385941" y="2569779"/>
            <a:ext cx="5400000" cy="3785284"/>
          </a:xfrm>
        </p:spPr>
        <p:txBody>
          <a:bodyPr/>
          <a:lstStyle/>
          <a:p>
            <a:pPr fontAlgn="ctr"/>
            <a:r>
              <a:rPr lang="en-AU" sz="1800" dirty="0"/>
              <a:t>Just show the difference between the years. [your_trend_C16] - [your_trend_C06]  </a:t>
            </a:r>
          </a:p>
          <a:p>
            <a:pPr lvl="1" fontAlgn="ctr"/>
            <a:r>
              <a:rPr lang="en-AU" sz="1800" dirty="0"/>
              <a:t>Can also do diff between 06 and 11 and 11 and 16  </a:t>
            </a:r>
          </a:p>
          <a:p>
            <a:pPr lvl="1" fontAlgn="ctr"/>
            <a:r>
              <a:rPr lang="en-AU" sz="1800" dirty="0"/>
              <a:t>Make sure to (latest year) - (earlier year). This will represent increase or decrease with + and - respectively. </a:t>
            </a:r>
          </a:p>
          <a:p>
            <a:pPr lvl="1" fontAlgn="ctr"/>
            <a:r>
              <a:rPr lang="en-AU" sz="1800" dirty="0"/>
              <a:t>If you only have two years, </a:t>
            </a:r>
            <a:r>
              <a:rPr lang="en-AU" sz="1800" dirty="0" err="1"/>
              <a:t>eg.</a:t>
            </a:r>
            <a:r>
              <a:rPr lang="en-AU" sz="1800" dirty="0"/>
              <a:t> 06 and 11. this is fine, although for the recommendation it is more applicable if you include '16 in your analysis </a:t>
            </a:r>
          </a:p>
          <a:p>
            <a:endParaRPr lang="en-AU" dirty="0"/>
          </a:p>
        </p:txBody>
      </p:sp>
      <p:sp>
        <p:nvSpPr>
          <p:cNvPr id="8" name="Content Placeholder 6">
            <a:extLst>
              <a:ext uri="{FF2B5EF4-FFF2-40B4-BE49-F238E27FC236}">
                <a16:creationId xmlns:a16="http://schemas.microsoft.com/office/drawing/2014/main" id="{21B7FF44-1EF3-4530-A192-1E9364EB241B}"/>
              </a:ext>
            </a:extLst>
          </p:cNvPr>
          <p:cNvSpPr txBox="1">
            <a:spLocks/>
          </p:cNvSpPr>
          <p:nvPr/>
        </p:nvSpPr>
        <p:spPr>
          <a:xfrm>
            <a:off x="6096000" y="2504569"/>
            <a:ext cx="5400000" cy="3785284"/>
          </a:xfrm>
          <a:prstGeom prst="rect">
            <a:avLst/>
          </a:prstGeom>
        </p:spPr>
        <p:txBody>
          <a:bodyPr vert="horz" lIns="91440" tIns="45720" rIns="91440" bIns="45720" rtlCol="0">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2000" kern="1200">
                <a:solidFill>
                  <a:schemeClr val="tx1"/>
                </a:solidFill>
                <a:latin typeface="+mn-lt"/>
                <a:ea typeface="+mn-ea"/>
                <a:cs typeface="+mn-cs"/>
              </a:defRPr>
            </a:lvl1pPr>
            <a:lvl2pPr marL="216000" indent="-2160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2pPr>
            <a:lvl3pPr marL="432000" indent="-216000" algn="l" defTabSz="914400" rtl="0" eaLnBrk="1" latinLnBrk="0" hangingPunct="1">
              <a:lnSpc>
                <a:spcPct val="100000"/>
              </a:lnSpc>
              <a:spcBef>
                <a:spcPts val="500"/>
              </a:spcBef>
              <a:buFont typeface="Calibri" panose="020F0502020204030204" pitchFamily="34" charset="0"/>
              <a:buChar char="–"/>
              <a:defRPr sz="2000" b="0" kern="1200">
                <a:solidFill>
                  <a:schemeClr val="tx1"/>
                </a:solidFill>
                <a:latin typeface="+mn-lt"/>
                <a:ea typeface="+mn-ea"/>
                <a:cs typeface="+mn-cs"/>
              </a:defRPr>
            </a:lvl3pPr>
            <a:lvl4pPr marL="0" indent="0" algn="l" defTabSz="914400" rtl="0" eaLnBrk="1" latinLnBrk="0" hangingPunct="1">
              <a:lnSpc>
                <a:spcPct val="100000"/>
              </a:lnSpc>
              <a:spcBef>
                <a:spcPts val="800"/>
              </a:spcBef>
              <a:buFont typeface="Arial" panose="020B0604020202020204" pitchFamily="34" charset="0"/>
              <a:buNone/>
              <a:defRPr sz="2000" b="1" kern="1200">
                <a:solidFill>
                  <a:schemeClr val="tx1"/>
                </a:solidFill>
                <a:latin typeface="+mn-lt"/>
                <a:ea typeface="+mn-ea"/>
                <a:cs typeface="+mn-cs"/>
              </a:defRPr>
            </a:lvl4pPr>
            <a:lvl5pPr marL="0" indent="0" algn="l" defTabSz="914400" rtl="0" eaLnBrk="1" latinLnBrk="0" hangingPunct="1">
              <a:lnSpc>
                <a:spcPct val="100000"/>
              </a:lnSpc>
              <a:spcBef>
                <a:spcPts val="500"/>
              </a:spcBef>
              <a:buFont typeface="Arial" panose="020B0604020202020204" pitchFamily="34" charset="0"/>
              <a:buNone/>
              <a:defRPr sz="2000" kern="1200">
                <a:solidFill>
                  <a:schemeClr val="tx2"/>
                </a:solidFill>
                <a:latin typeface="+mn-lt"/>
                <a:ea typeface="+mn-ea"/>
                <a:cs typeface="+mn-cs"/>
              </a:defRPr>
            </a:lvl5pPr>
            <a:lvl6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6pPr>
            <a:lvl7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7pPr>
            <a:lvl8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8pPr>
            <a:lvl9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9pPr>
          </a:lstStyle>
          <a:p>
            <a:pPr fontAlgn="ctr"/>
            <a:r>
              <a:rPr lang="en-AU" sz="1800" dirty="0"/>
              <a:t> If you want to show your trend as a percent of total population </a:t>
            </a:r>
          </a:p>
          <a:p>
            <a:pPr lvl="1" fontAlgn="ctr"/>
            <a:r>
              <a:rPr lang="en-AU" sz="1800" dirty="0"/>
              <a:t>[your_trend_C16_p]/ ([pop_C16_p]) * 100  </a:t>
            </a:r>
          </a:p>
          <a:p>
            <a:pPr lvl="1" fontAlgn="ctr"/>
            <a:r>
              <a:rPr lang="en-AU" sz="1800" dirty="0"/>
              <a:t>As shown last week, make sure to symbolise areas with NULL value as such (airports, industrial areas, new suburbs).</a:t>
            </a:r>
          </a:p>
          <a:p>
            <a:pPr lvl="1" fontAlgn="ctr"/>
            <a:r>
              <a:rPr lang="en-AU" sz="1800" dirty="0"/>
              <a:t>Get total population from T01 </a:t>
            </a:r>
          </a:p>
          <a:p>
            <a:pPr lvl="1" fontAlgn="ctr"/>
            <a:r>
              <a:rPr lang="en-AU" sz="1800" dirty="0"/>
              <a:t>This takes into account the general population increase or decrease between the years, so your trend doesn't just go up or down due to the general pop change </a:t>
            </a:r>
          </a:p>
          <a:p>
            <a:pPr lvl="1" fontAlgn="ctr"/>
            <a:r>
              <a:rPr lang="en-AU" sz="1800" dirty="0"/>
              <a:t>Then you can do difference between the years, as above, minus C16 percentage from the C06 percentage </a:t>
            </a:r>
          </a:p>
          <a:p>
            <a:endParaRPr lang="en-AU" dirty="0"/>
          </a:p>
        </p:txBody>
      </p:sp>
    </p:spTree>
    <p:extLst>
      <p:ext uri="{BB962C8B-B14F-4D97-AF65-F5344CB8AC3E}">
        <p14:creationId xmlns:p14="http://schemas.microsoft.com/office/powerpoint/2010/main" val="456762253"/>
      </p:ext>
    </p:extLst>
  </p:cSld>
  <p:clrMapOvr>
    <a:masterClrMapping/>
  </p:clrMapOvr>
</p:sld>
</file>

<file path=ppt/theme/theme1.xml><?xml version="1.0" encoding="utf-8"?>
<a:theme xmlns:a="http://schemas.openxmlformats.org/drawingml/2006/main" name="University of Melbourne">
  <a:themeElements>
    <a:clrScheme name="University of Melbourne">
      <a:dk1>
        <a:sysClr val="windowText" lastClr="000000"/>
      </a:dk1>
      <a:lt1>
        <a:sysClr val="window" lastClr="FFFFFF"/>
      </a:lt1>
      <a:dk2>
        <a:srgbClr val="094183"/>
      </a:dk2>
      <a:lt2>
        <a:srgbClr val="FFFFFF"/>
      </a:lt2>
      <a:accent1>
        <a:srgbClr val="094183"/>
      </a:accent1>
      <a:accent2>
        <a:srgbClr val="4597AD"/>
      </a:accent2>
      <a:accent3>
        <a:srgbClr val="6DAF7F"/>
      </a:accent3>
      <a:accent4>
        <a:srgbClr val="5D7FBE"/>
      </a:accent4>
      <a:accent5>
        <a:srgbClr val="DDAD6A"/>
      </a:accent5>
      <a:accent6>
        <a:srgbClr val="D1694C"/>
      </a:accent6>
      <a:hlink>
        <a:srgbClr val="000000"/>
      </a:hlink>
      <a:folHlink>
        <a:srgbClr val="000000"/>
      </a:folHlink>
    </a:clrScheme>
    <a:fontScheme name="University of Melbourne">
      <a:majorFont>
        <a:latin typeface="Georgia"/>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presentation 16x9 template copyright.potx" id="{536B4FA4-5FAA-443C-9C78-6C52DBA34E61}" vid="{14C51791-37E8-4657-9CE5-D4E99BD32A32}"/>
    </a:ext>
  </a:extLst>
</a:theme>
</file>

<file path=ppt/theme/theme2.xml><?xml version="1.0" encoding="utf-8"?>
<a:theme xmlns:a="http://schemas.openxmlformats.org/drawingml/2006/main" name="University of Melbourne Patterns">
  <a:themeElements>
    <a:clrScheme name="University of Melbourne">
      <a:dk1>
        <a:sysClr val="windowText" lastClr="000000"/>
      </a:dk1>
      <a:lt1>
        <a:sysClr val="window" lastClr="FFFFFF"/>
      </a:lt1>
      <a:dk2>
        <a:srgbClr val="094183"/>
      </a:dk2>
      <a:lt2>
        <a:srgbClr val="FFFFFF"/>
      </a:lt2>
      <a:accent1>
        <a:srgbClr val="094183"/>
      </a:accent1>
      <a:accent2>
        <a:srgbClr val="4597AD"/>
      </a:accent2>
      <a:accent3>
        <a:srgbClr val="6DAF7F"/>
      </a:accent3>
      <a:accent4>
        <a:srgbClr val="5D7FBE"/>
      </a:accent4>
      <a:accent5>
        <a:srgbClr val="DDAD6A"/>
      </a:accent5>
      <a:accent6>
        <a:srgbClr val="D1694C"/>
      </a:accent6>
      <a:hlink>
        <a:srgbClr val="000000"/>
      </a:hlink>
      <a:folHlink>
        <a:srgbClr val="000000"/>
      </a:folHlink>
    </a:clrScheme>
    <a:fontScheme name="University of Melbourne">
      <a:majorFont>
        <a:latin typeface="Georgia"/>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presentation 16x9 template copyright.potx" id="{536B4FA4-5FAA-443C-9C78-6C52DBA34E61}" vid="{AB136F3B-80A3-4FB0-BF85-2FB1B6DB43A3}"/>
    </a:ext>
  </a:extLst>
</a:theme>
</file>

<file path=ppt/theme/theme3.xml><?xml version="1.0" encoding="utf-8"?>
<a:theme xmlns:a="http://schemas.openxmlformats.org/drawingml/2006/main" name="University of Melbourne-Layout B">
  <a:themeElements>
    <a:clrScheme name="University of Melbourne">
      <a:dk1>
        <a:sysClr val="windowText" lastClr="000000"/>
      </a:dk1>
      <a:lt1>
        <a:sysClr val="window" lastClr="FFFFFF"/>
      </a:lt1>
      <a:dk2>
        <a:srgbClr val="094183"/>
      </a:dk2>
      <a:lt2>
        <a:srgbClr val="FFFFFF"/>
      </a:lt2>
      <a:accent1>
        <a:srgbClr val="094183"/>
      </a:accent1>
      <a:accent2>
        <a:srgbClr val="4597AD"/>
      </a:accent2>
      <a:accent3>
        <a:srgbClr val="6DAF7F"/>
      </a:accent3>
      <a:accent4>
        <a:srgbClr val="5D7FBE"/>
      </a:accent4>
      <a:accent5>
        <a:srgbClr val="DDAD6A"/>
      </a:accent5>
      <a:accent6>
        <a:srgbClr val="D1694C"/>
      </a:accent6>
      <a:hlink>
        <a:srgbClr val="000000"/>
      </a:hlink>
      <a:folHlink>
        <a:srgbClr val="000000"/>
      </a:folHlink>
    </a:clrScheme>
    <a:fontScheme name="University of Melbourne">
      <a:majorFont>
        <a:latin typeface="Georgia"/>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presentation 16x9 template copyright.potx" id="{536B4FA4-5FAA-443C-9C78-6C52DBA34E61}" vid="{826CCCAB-60C9-4959-938C-0BD365A015DC}"/>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TotalTime>
  <Words>1521</Words>
  <Application>Microsoft Office PowerPoint</Application>
  <PresentationFormat>Widescreen</PresentationFormat>
  <Paragraphs>107</Paragraphs>
  <Slides>15</Slides>
  <Notes>0</Notes>
  <HiddenSlides>0</HiddenSlides>
  <MMClips>0</MMClips>
  <ScaleCrop>false</ScaleCrop>
  <HeadingPairs>
    <vt:vector size="6" baseType="variant">
      <vt:variant>
        <vt:lpstr>Fonts Used</vt:lpstr>
      </vt:variant>
      <vt:variant>
        <vt:i4>3</vt:i4>
      </vt:variant>
      <vt:variant>
        <vt:lpstr>Theme</vt:lpstr>
      </vt:variant>
      <vt:variant>
        <vt:i4>3</vt:i4>
      </vt:variant>
      <vt:variant>
        <vt:lpstr>Slide Titles</vt:lpstr>
      </vt:variant>
      <vt:variant>
        <vt:i4>15</vt:i4>
      </vt:variant>
    </vt:vector>
  </HeadingPairs>
  <TitlesOfParts>
    <vt:vector size="21" baseType="lpstr">
      <vt:lpstr>Arial</vt:lpstr>
      <vt:lpstr>Calibri</vt:lpstr>
      <vt:lpstr>Georgia</vt:lpstr>
      <vt:lpstr>University of Melbourne</vt:lpstr>
      <vt:lpstr>University of Melbourne Patterns</vt:lpstr>
      <vt:lpstr>University of Melbourne-Layout B</vt:lpstr>
      <vt:lpstr>PowerPoint Presentation</vt:lpstr>
      <vt:lpstr>General Information about COVID-19</vt:lpstr>
      <vt:lpstr>Applications of GIS tutorials: Online </vt:lpstr>
      <vt:lpstr>Using ArcGIS Pro at Home</vt:lpstr>
      <vt:lpstr>PowerPoint Presentation</vt:lpstr>
      <vt:lpstr>Assignment 2 Some Clarifications</vt:lpstr>
      <vt:lpstr>Choosing your Three SA2 Regions</vt:lpstr>
      <vt:lpstr>When doing your statistics</vt:lpstr>
      <vt:lpstr>What numbers should you show?</vt:lpstr>
      <vt:lpstr>What numbers should you show?</vt:lpstr>
      <vt:lpstr>PowerPoint Presentation</vt:lpstr>
      <vt:lpstr>Some other stuff</vt:lpstr>
      <vt:lpstr>PowerPoint Presentation</vt:lpstr>
      <vt:lpstr>Adding Infrastructure and Services Data</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Chris Lambert</dc:creator>
  <cp:lastModifiedBy>Chris Lambert</cp:lastModifiedBy>
  <cp:revision>4</cp:revision>
  <dcterms:created xsi:type="dcterms:W3CDTF">2020-03-22T11:16:36Z</dcterms:created>
  <dcterms:modified xsi:type="dcterms:W3CDTF">2020-03-22T11:25:55Z</dcterms:modified>
</cp:coreProperties>
</file>